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91" r:id="rId3"/>
    <p:sldId id="292" r:id="rId4"/>
    <p:sldId id="258" r:id="rId5"/>
    <p:sldId id="259" r:id="rId6"/>
    <p:sldId id="285" r:id="rId7"/>
    <p:sldId id="260" r:id="rId8"/>
    <p:sldId id="261" r:id="rId9"/>
    <p:sldId id="262" r:id="rId10"/>
    <p:sldId id="286" r:id="rId11"/>
    <p:sldId id="287" r:id="rId12"/>
    <p:sldId id="288" r:id="rId13"/>
    <p:sldId id="289" r:id="rId14"/>
    <p:sldId id="267" r:id="rId15"/>
    <p:sldId id="268" r:id="rId16"/>
    <p:sldId id="269" r:id="rId17"/>
    <p:sldId id="270" r:id="rId18"/>
    <p:sldId id="271" r:id="rId19"/>
    <p:sldId id="272" r:id="rId20"/>
    <p:sldId id="273" r:id="rId21"/>
    <p:sldId id="274" r:id="rId22"/>
    <p:sldId id="290" r:id="rId23"/>
    <p:sldId id="275" r:id="rId24"/>
    <p:sldId id="276" r:id="rId25"/>
    <p:sldId id="277" r:id="rId26"/>
    <p:sldId id="279" r:id="rId27"/>
    <p:sldId id="280" r:id="rId28"/>
    <p:sldId id="281" r:id="rId29"/>
    <p:sldId id="282" r:id="rId30"/>
    <p:sldId id="283" r:id="rId31"/>
    <p:sldId id="284" r:id="rId32"/>
  </p:sldIdLst>
  <p:sldSz cx="12192000" cy="6858000"/>
  <p:notesSz cx="6858000" cy="9144000"/>
  <p:defaultText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5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4FF"/>
    <a:srgbClr val="D7D7D7"/>
    <a:srgbClr val="636363"/>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123" d="100"/>
          <a:sy n="123" d="100"/>
        </p:scale>
        <p:origin x="-114" y="-330"/>
      </p:cViewPr>
      <p:guideLst>
        <p:guide orient="horz" pos="2160"/>
        <p:guide pos="25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636363"/>
            </a:solidFill>
            <a:ln>
              <a:noFill/>
            </a:ln>
            <a:effectLst/>
          </c:spPr>
          <c:invertIfNegative val="0"/>
          <c:dPt>
            <c:idx val="3"/>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4-56E6-4BB9-A749-FD366A04DF8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tx1"/>
                </a:solidFill>
                <a:prstDash val="sysDot"/>
              </a:ln>
              <a:effectLst/>
            </c:spPr>
            <c:trendlineType val="linear"/>
            <c:dispRSqr val="0"/>
            <c:dispEq val="0"/>
          </c:trendline>
          <c:cat>
            <c:strRef>
              <c:f>Sheet1!$A$2:$A$10</c:f>
              <c:strCache>
                <c:ptCount val="9"/>
                <c:pt idx="0">
                  <c:v>אקדמיה BSc הנדסה</c:v>
                </c:pt>
                <c:pt idx="1">
                  <c:v>אקדמיה BSc מדעים</c:v>
                </c:pt>
                <c:pt idx="2">
                  <c:v>אקדמיה מדעי הרוח</c:v>
                </c:pt>
                <c:pt idx="3">
                  <c:v>הנדסאים מה"ט</c:v>
                </c:pt>
                <c:pt idx="4">
                  <c:v>הנדסאים י"ג-י"ד</c:v>
                </c:pt>
                <c:pt idx="5">
                  <c:v>חינוך תיכון</c:v>
                </c:pt>
                <c:pt idx="6">
                  <c:v>חינוך חט"ב</c:v>
                </c:pt>
                <c:pt idx="7">
                  <c:v>חינוך יסודי</c:v>
                </c:pt>
                <c:pt idx="8">
                  <c:v>חינוך קדם יסודי</c:v>
                </c:pt>
              </c:strCache>
            </c:strRef>
          </c:cat>
          <c:val>
            <c:numRef>
              <c:f>Sheet1!$B$2:$B$10</c:f>
              <c:numCache>
                <c:formatCode>General</c:formatCode>
                <c:ptCount val="9"/>
                <c:pt idx="0">
                  <c:v>33700</c:v>
                </c:pt>
                <c:pt idx="1">
                  <c:v>28200</c:v>
                </c:pt>
                <c:pt idx="2">
                  <c:v>24150</c:v>
                </c:pt>
                <c:pt idx="3">
                  <c:v>8250</c:v>
                </c:pt>
                <c:pt idx="4">
                  <c:v>17750</c:v>
                </c:pt>
                <c:pt idx="5">
                  <c:v>22039</c:v>
                </c:pt>
                <c:pt idx="6">
                  <c:v>15352</c:v>
                </c:pt>
                <c:pt idx="7">
                  <c:v>12532</c:v>
                </c:pt>
                <c:pt idx="8">
                  <c:v>11047</c:v>
                </c:pt>
              </c:numCache>
            </c:numRef>
          </c:val>
          <c:extLst xmlns:c16r2="http://schemas.microsoft.com/office/drawing/2015/06/chart">
            <c:ext xmlns:c16="http://schemas.microsoft.com/office/drawing/2014/chart" uri="{C3380CC4-5D6E-409C-BE32-E72D297353CC}">
              <c16:uniqueId val="{00000000-56E6-4BB9-A749-FD366A04DF8A}"/>
            </c:ext>
          </c:extLst>
        </c:ser>
        <c:dLbls>
          <c:showLegendKey val="0"/>
          <c:showVal val="0"/>
          <c:showCatName val="0"/>
          <c:showSerName val="0"/>
          <c:showPercent val="0"/>
          <c:showBubbleSize val="0"/>
        </c:dLbls>
        <c:gapWidth val="104"/>
        <c:overlap val="3"/>
        <c:axId val="40702464"/>
        <c:axId val="39790272"/>
      </c:barChart>
      <c:catAx>
        <c:axId val="4070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39790272"/>
        <c:crosses val="autoZero"/>
        <c:auto val="1"/>
        <c:lblAlgn val="ctr"/>
        <c:lblOffset val="100"/>
        <c:noMultiLvlLbl val="0"/>
      </c:catAx>
      <c:valAx>
        <c:axId val="39790272"/>
        <c:scaling>
          <c:orientation val="minMax"/>
        </c:scaling>
        <c:delete val="1"/>
        <c:axPos val="l"/>
        <c:numFmt formatCode="General" sourceLinked="1"/>
        <c:majorTickMark val="none"/>
        <c:minorTickMark val="none"/>
        <c:tickLblPos val="nextTo"/>
        <c:crossAx val="40702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he-I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 תשלום ארנונה</c:v>
                </c:pt>
              </c:strCache>
            </c:strRef>
          </c:tx>
          <c:spPr>
            <a:solidFill>
              <a:srgbClr val="FF0000"/>
            </a:solidFill>
            <a:ln>
              <a:noFill/>
            </a:ln>
            <a:effectLst/>
          </c:spPr>
          <c:invertIfNegative val="0"/>
          <c:dLbls>
            <c:dLbl>
              <c:idx val="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4C2-4721-98D3-646204EA1685}"/>
                </c:ext>
              </c:extLst>
            </c:dLbl>
            <c:dLbl>
              <c:idx val="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4C2-4721-98D3-646204EA1685}"/>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94C2-4721-98D3-646204EA1685}"/>
                </c:ext>
              </c:extLst>
            </c:dLbl>
            <c:numFmt formatCode="0%" sourceLinked="0"/>
            <c:spPr>
              <a:noFill/>
              <a:ln>
                <a:noFill/>
              </a:ln>
              <a:effectLst/>
            </c:spPr>
            <c:txPr>
              <a:bodyPr rot="0" spcFirstLastPara="1" vertOverflow="ellipsis" vert="horz" wrap="square" lIns="38100" tIns="19050" rIns="38100" bIns="19050" anchor="ctr" anchorCtr="0">
                <a:spAutoFit/>
              </a:bodyPr>
              <a:lstStyle/>
              <a:p>
                <a:pPr algn="ctr">
                  <a:defRPr lang="he-IL" sz="1197" b="1" i="0" u="none" strike="noStrike" kern="1200" baseline="0">
                    <a:solidFill>
                      <a:schemeClr val="bg1"/>
                    </a:solidFill>
                    <a:latin typeface="+mn-lt"/>
                    <a:ea typeface="+mn-ea"/>
                    <a:cs typeface="+mn-cs"/>
                  </a:defRPr>
                </a:pPr>
                <a:endParaRPr lang="he-IL"/>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חברה עסקית</c:v>
                </c:pt>
                <c:pt idx="1">
                  <c:v>מכללה טכנולוגית</c:v>
                </c:pt>
                <c:pt idx="2">
                  <c:v>אוניברסיטה</c:v>
                </c:pt>
                <c:pt idx="3">
                  <c:v>מכללה אקדמית</c:v>
                </c:pt>
                <c:pt idx="4">
                  <c:v>ישיבה</c:v>
                </c:pt>
                <c:pt idx="5">
                  <c:v>בית ספר</c:v>
                </c:pt>
                <c:pt idx="6">
                  <c:v>גן ילדים</c:v>
                </c:pt>
              </c:strCache>
            </c:strRef>
          </c:cat>
          <c:val>
            <c:numRef>
              <c:f>Sheet1!$B$2:$B$8</c:f>
              <c:numCache>
                <c:formatCode>General</c:formatCode>
                <c:ptCount val="7"/>
                <c:pt idx="0">
                  <c:v>1</c:v>
                </c:pt>
                <c:pt idx="1">
                  <c:v>1</c:v>
                </c:pt>
                <c:pt idx="2">
                  <c:v>0.33</c:v>
                </c:pt>
                <c:pt idx="3">
                  <c:v>0.33</c:v>
                </c:pt>
                <c:pt idx="4">
                  <c:v>0</c:v>
                </c:pt>
                <c:pt idx="5">
                  <c:v>0</c:v>
                </c:pt>
                <c:pt idx="6">
                  <c:v>0</c:v>
                </c:pt>
              </c:numCache>
            </c:numRef>
          </c:val>
          <c:extLst xmlns:c16r2="http://schemas.microsoft.com/office/drawing/2015/06/chart">
            <c:ext xmlns:c16="http://schemas.microsoft.com/office/drawing/2014/chart" uri="{C3380CC4-5D6E-409C-BE32-E72D297353CC}">
              <c16:uniqueId val="{00000000-94C2-4721-98D3-646204EA1685}"/>
            </c:ext>
          </c:extLst>
        </c:ser>
        <c:ser>
          <c:idx val="1"/>
          <c:order val="1"/>
          <c:tx>
            <c:strRef>
              <c:f>Sheet1!$C$1</c:f>
              <c:strCache>
                <c:ptCount val="1"/>
                <c:pt idx="0">
                  <c:v>% הנחה בארנונה</c:v>
                </c:pt>
              </c:strCache>
            </c:strRef>
          </c:tx>
          <c:spPr>
            <a:solidFill>
              <a:srgbClr val="0064FF"/>
            </a:solidFill>
            <a:ln>
              <a:noFill/>
            </a:ln>
            <a:effectLst/>
          </c:spPr>
          <c:invertIfNegative val="0"/>
          <c:dLbls>
            <c:dLbl>
              <c:idx val="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94C2-4721-98D3-646204EA1685}"/>
                </c:ext>
              </c:extLst>
            </c:dLbl>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94C2-4721-98D3-646204EA168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he-IL"/>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חברה עסקית</c:v>
                </c:pt>
                <c:pt idx="1">
                  <c:v>מכללה טכנולוגית</c:v>
                </c:pt>
                <c:pt idx="2">
                  <c:v>אוניברסיטה</c:v>
                </c:pt>
                <c:pt idx="3">
                  <c:v>מכללה אקדמית</c:v>
                </c:pt>
                <c:pt idx="4">
                  <c:v>ישיבה</c:v>
                </c:pt>
                <c:pt idx="5">
                  <c:v>בית ספר</c:v>
                </c:pt>
                <c:pt idx="6">
                  <c:v>גן ילדים</c:v>
                </c:pt>
              </c:strCache>
            </c:strRef>
          </c:cat>
          <c:val>
            <c:numRef>
              <c:f>Sheet1!$C$2:$C$8</c:f>
              <c:numCache>
                <c:formatCode>General</c:formatCode>
                <c:ptCount val="7"/>
                <c:pt idx="0">
                  <c:v>0</c:v>
                </c:pt>
                <c:pt idx="1">
                  <c:v>0</c:v>
                </c:pt>
                <c:pt idx="2">
                  <c:v>0.66</c:v>
                </c:pt>
                <c:pt idx="3">
                  <c:v>0.66</c:v>
                </c:pt>
                <c:pt idx="4">
                  <c:v>1</c:v>
                </c:pt>
                <c:pt idx="5">
                  <c:v>1</c:v>
                </c:pt>
                <c:pt idx="6">
                  <c:v>1</c:v>
                </c:pt>
              </c:numCache>
            </c:numRef>
          </c:val>
          <c:extLst xmlns:c16r2="http://schemas.microsoft.com/office/drawing/2015/06/chart">
            <c:ext xmlns:c16="http://schemas.microsoft.com/office/drawing/2014/chart" uri="{C3380CC4-5D6E-409C-BE32-E72D297353CC}">
              <c16:uniqueId val="{00000003-94C2-4721-98D3-646204EA1685}"/>
            </c:ext>
          </c:extLst>
        </c:ser>
        <c:dLbls>
          <c:showLegendKey val="0"/>
          <c:showVal val="0"/>
          <c:showCatName val="0"/>
          <c:showSerName val="0"/>
          <c:showPercent val="0"/>
          <c:showBubbleSize val="0"/>
        </c:dLbls>
        <c:gapWidth val="150"/>
        <c:overlap val="100"/>
        <c:axId val="39868416"/>
        <c:axId val="39792576"/>
      </c:barChart>
      <c:catAx>
        <c:axId val="3986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crossAx val="39792576"/>
        <c:crosses val="autoZero"/>
        <c:auto val="1"/>
        <c:lblAlgn val="ctr"/>
        <c:lblOffset val="100"/>
        <c:noMultiLvlLbl val="0"/>
      </c:catAx>
      <c:valAx>
        <c:axId val="39792576"/>
        <c:scaling>
          <c:orientation val="minMax"/>
        </c:scaling>
        <c:delete val="1"/>
        <c:axPos val="l"/>
        <c:numFmt formatCode="General" sourceLinked="1"/>
        <c:majorTickMark val="none"/>
        <c:minorTickMark val="none"/>
        <c:tickLblPos val="nextTo"/>
        <c:crossAx val="3986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he-IL"/>
        </a:p>
      </c:txPr>
    </c:legend>
    <c:plotVisOnly val="1"/>
    <c:dispBlanksAs val="gap"/>
    <c:showDLblsOverMax val="0"/>
  </c:chart>
  <c:spPr>
    <a:noFill/>
    <a:ln>
      <a:noFill/>
    </a:ln>
    <a:effectLst/>
  </c:spPr>
  <c:txPr>
    <a:bodyPr/>
    <a:lstStyle/>
    <a:p>
      <a:pPr>
        <a:defRPr/>
      </a:pPr>
      <a:endParaRPr lang="he-IL"/>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C424812F-19CB-4E9B-A529-56CAC2FBD2F4}" type="datetimeFigureOut">
              <a:rPr lang="he-IL" smtClean="0"/>
              <a:t>כ"ח/אדר/תשע"ז</a:t>
            </a:fld>
            <a:endParaRPr lang="he-IL"/>
          </a:p>
        </p:txBody>
      </p:sp>
      <p:sp>
        <p:nvSpPr>
          <p:cNvPr id="4" name="מציין מיקום של כותרת תחתונה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90577274-BCED-47AA-9158-957B5D128AB0}" type="slidenum">
              <a:rPr lang="he-IL" smtClean="0"/>
              <a:t>‹#›</a:t>
            </a:fld>
            <a:endParaRPr lang="he-IL"/>
          </a:p>
        </p:txBody>
      </p:sp>
    </p:spTree>
    <p:extLst>
      <p:ext uri="{BB962C8B-B14F-4D97-AF65-F5344CB8AC3E}">
        <p14:creationId xmlns:p14="http://schemas.microsoft.com/office/powerpoint/2010/main" val="3142080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he-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387F6FD7-08FD-4615-BD70-690C805919B3}" type="datetimeFigureOut">
              <a:rPr lang="he-IL" smtClean="0"/>
              <a:t>כ"ח/אדר/תשע"ז</a:t>
            </a:fld>
            <a:endParaRPr lang="he-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e-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he-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E0A406AB-4F55-4D20-989F-966D6251FECB}" type="slidenum">
              <a:rPr lang="he-IL" smtClean="0"/>
              <a:t>‹#›</a:t>
            </a:fld>
            <a:endParaRPr lang="he-IL"/>
          </a:p>
        </p:txBody>
      </p:sp>
    </p:spTree>
    <p:extLst>
      <p:ext uri="{BB962C8B-B14F-4D97-AF65-F5344CB8AC3E}">
        <p14:creationId xmlns:p14="http://schemas.microsoft.com/office/powerpoint/2010/main" val="3515409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ראשי">
    <p:bg>
      <p:bgPr>
        <a:solidFill>
          <a:srgbClr val="0064FF"/>
        </a:solidFill>
        <a:effectLst/>
      </p:bgPr>
    </p:bg>
    <p:spTree>
      <p:nvGrpSpPr>
        <p:cNvPr id="1" name=""/>
        <p:cNvGrpSpPr/>
        <p:nvPr/>
      </p:nvGrpSpPr>
      <p:grpSpPr>
        <a:xfrm>
          <a:off x="0" y="0"/>
          <a:ext cx="0" cy="0"/>
          <a:chOff x="0" y="0"/>
          <a:chExt cx="0" cy="0"/>
        </a:xfrm>
      </p:grpSpPr>
      <p:grpSp>
        <p:nvGrpSpPr>
          <p:cNvPr id="186" name="Group 185"/>
          <p:cNvGrpSpPr/>
          <p:nvPr userDrawn="1"/>
        </p:nvGrpSpPr>
        <p:grpSpPr>
          <a:xfrm>
            <a:off x="2732515" y="-2384730"/>
            <a:ext cx="2198334" cy="4824327"/>
            <a:chOff x="5164138" y="1387475"/>
            <a:chExt cx="1860551" cy="4083050"/>
          </a:xfrm>
        </p:grpSpPr>
        <p:sp>
          <p:nvSpPr>
            <p:cNvPr id="187" name="Freeform 54"/>
            <p:cNvSpPr>
              <a:spLocks/>
            </p:cNvSpPr>
            <p:nvPr userDrawn="1"/>
          </p:nvSpPr>
          <p:spPr bwMode="auto">
            <a:xfrm>
              <a:off x="5302251" y="3617913"/>
              <a:ext cx="563563" cy="660400"/>
            </a:xfrm>
            <a:custGeom>
              <a:avLst/>
              <a:gdLst>
                <a:gd name="T0" fmla="*/ 355 w 355"/>
                <a:gd name="T1" fmla="*/ 137 h 416"/>
                <a:gd name="T2" fmla="*/ 0 w 355"/>
                <a:gd name="T3" fmla="*/ 0 h 416"/>
                <a:gd name="T4" fmla="*/ 0 w 355"/>
                <a:gd name="T5" fmla="*/ 283 h 416"/>
                <a:gd name="T6" fmla="*/ 355 w 355"/>
                <a:gd name="T7" fmla="*/ 416 h 416"/>
                <a:gd name="T8" fmla="*/ 355 w 355"/>
                <a:gd name="T9" fmla="*/ 137 h 416"/>
              </a:gdLst>
              <a:ahLst/>
              <a:cxnLst>
                <a:cxn ang="0">
                  <a:pos x="T0" y="T1"/>
                </a:cxn>
                <a:cxn ang="0">
                  <a:pos x="T2" y="T3"/>
                </a:cxn>
                <a:cxn ang="0">
                  <a:pos x="T4" y="T5"/>
                </a:cxn>
                <a:cxn ang="0">
                  <a:pos x="T6" y="T7"/>
                </a:cxn>
                <a:cxn ang="0">
                  <a:pos x="T8" y="T9"/>
                </a:cxn>
              </a:cxnLst>
              <a:rect l="0" t="0" r="r" b="b"/>
              <a:pathLst>
                <a:path w="355" h="416">
                  <a:moveTo>
                    <a:pt x="355" y="137"/>
                  </a:moveTo>
                  <a:lnTo>
                    <a:pt x="0" y="0"/>
                  </a:lnTo>
                  <a:lnTo>
                    <a:pt x="0" y="283"/>
                  </a:lnTo>
                  <a:lnTo>
                    <a:pt x="355" y="416"/>
                  </a:lnTo>
                  <a:lnTo>
                    <a:pt x="355" y="137"/>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188" name="Freeform 55"/>
            <p:cNvSpPr>
              <a:spLocks/>
            </p:cNvSpPr>
            <p:nvPr userDrawn="1"/>
          </p:nvSpPr>
          <p:spPr bwMode="auto">
            <a:xfrm>
              <a:off x="5529263" y="4538663"/>
              <a:ext cx="552450" cy="671513"/>
            </a:xfrm>
            <a:custGeom>
              <a:avLst/>
              <a:gdLst>
                <a:gd name="T0" fmla="*/ 0 w 348"/>
                <a:gd name="T1" fmla="*/ 135 h 423"/>
                <a:gd name="T2" fmla="*/ 348 w 348"/>
                <a:gd name="T3" fmla="*/ 0 h 423"/>
                <a:gd name="T4" fmla="*/ 348 w 348"/>
                <a:gd name="T5" fmla="*/ 277 h 423"/>
                <a:gd name="T6" fmla="*/ 0 w 348"/>
                <a:gd name="T7" fmla="*/ 423 h 423"/>
                <a:gd name="T8" fmla="*/ 0 w 348"/>
                <a:gd name="T9" fmla="*/ 135 h 423"/>
              </a:gdLst>
              <a:ahLst/>
              <a:cxnLst>
                <a:cxn ang="0">
                  <a:pos x="T0" y="T1"/>
                </a:cxn>
                <a:cxn ang="0">
                  <a:pos x="T2" y="T3"/>
                </a:cxn>
                <a:cxn ang="0">
                  <a:pos x="T4" y="T5"/>
                </a:cxn>
                <a:cxn ang="0">
                  <a:pos x="T6" y="T7"/>
                </a:cxn>
                <a:cxn ang="0">
                  <a:pos x="T8" y="T9"/>
                </a:cxn>
              </a:cxnLst>
              <a:rect l="0" t="0" r="r" b="b"/>
              <a:pathLst>
                <a:path w="348" h="423">
                  <a:moveTo>
                    <a:pt x="0" y="135"/>
                  </a:moveTo>
                  <a:lnTo>
                    <a:pt x="348" y="0"/>
                  </a:lnTo>
                  <a:lnTo>
                    <a:pt x="348" y="277"/>
                  </a:lnTo>
                  <a:lnTo>
                    <a:pt x="0" y="423"/>
                  </a:lnTo>
                  <a:lnTo>
                    <a:pt x="0" y="135"/>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189" name="Freeform 56"/>
            <p:cNvSpPr>
              <a:spLocks/>
            </p:cNvSpPr>
            <p:nvPr userDrawn="1"/>
          </p:nvSpPr>
          <p:spPr bwMode="auto">
            <a:xfrm>
              <a:off x="5822951" y="1387475"/>
              <a:ext cx="1201738" cy="1463675"/>
            </a:xfrm>
            <a:custGeom>
              <a:avLst/>
              <a:gdLst>
                <a:gd name="T0" fmla="*/ 0 w 757"/>
                <a:gd name="T1" fmla="*/ 294 h 922"/>
                <a:gd name="T2" fmla="*/ 757 w 757"/>
                <a:gd name="T3" fmla="*/ 0 h 922"/>
                <a:gd name="T4" fmla="*/ 757 w 757"/>
                <a:gd name="T5" fmla="*/ 605 h 922"/>
                <a:gd name="T6" fmla="*/ 0 w 757"/>
                <a:gd name="T7" fmla="*/ 922 h 922"/>
                <a:gd name="T8" fmla="*/ 0 w 757"/>
                <a:gd name="T9" fmla="*/ 294 h 922"/>
              </a:gdLst>
              <a:ahLst/>
              <a:cxnLst>
                <a:cxn ang="0">
                  <a:pos x="T0" y="T1"/>
                </a:cxn>
                <a:cxn ang="0">
                  <a:pos x="T2" y="T3"/>
                </a:cxn>
                <a:cxn ang="0">
                  <a:pos x="T4" y="T5"/>
                </a:cxn>
                <a:cxn ang="0">
                  <a:pos x="T6" y="T7"/>
                </a:cxn>
                <a:cxn ang="0">
                  <a:pos x="T8" y="T9"/>
                </a:cxn>
              </a:cxnLst>
              <a:rect l="0" t="0" r="r" b="b"/>
              <a:pathLst>
                <a:path w="757" h="922">
                  <a:moveTo>
                    <a:pt x="0" y="294"/>
                  </a:moveTo>
                  <a:lnTo>
                    <a:pt x="757" y="0"/>
                  </a:lnTo>
                  <a:lnTo>
                    <a:pt x="757" y="605"/>
                  </a:lnTo>
                  <a:lnTo>
                    <a:pt x="0" y="922"/>
                  </a:lnTo>
                  <a:lnTo>
                    <a:pt x="0" y="294"/>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grpSp>
          <p:nvGrpSpPr>
            <p:cNvPr id="190" name="Group 189"/>
            <p:cNvGrpSpPr/>
            <p:nvPr userDrawn="1"/>
          </p:nvGrpSpPr>
          <p:grpSpPr>
            <a:xfrm>
              <a:off x="5164138" y="2090738"/>
              <a:ext cx="1446213" cy="3379787"/>
              <a:chOff x="5164138" y="2090738"/>
              <a:chExt cx="1446213" cy="3379787"/>
            </a:xfrm>
          </p:grpSpPr>
          <p:sp>
            <p:nvSpPr>
              <p:cNvPr id="191" name="Freeform 57"/>
              <p:cNvSpPr>
                <a:spLocks/>
              </p:cNvSpPr>
              <p:nvPr userDrawn="1"/>
            </p:nvSpPr>
            <p:spPr bwMode="auto">
              <a:xfrm>
                <a:off x="6029326" y="4489450"/>
                <a:ext cx="12700" cy="935038"/>
              </a:xfrm>
              <a:custGeom>
                <a:avLst/>
                <a:gdLst>
                  <a:gd name="T0" fmla="*/ 8 w 8"/>
                  <a:gd name="T1" fmla="*/ 4 h 589"/>
                  <a:gd name="T2" fmla="*/ 0 w 8"/>
                  <a:gd name="T3" fmla="*/ 0 h 589"/>
                  <a:gd name="T4" fmla="*/ 0 w 8"/>
                  <a:gd name="T5" fmla="*/ 589 h 589"/>
                  <a:gd name="T6" fmla="*/ 8 w 8"/>
                  <a:gd name="T7" fmla="*/ 586 h 589"/>
                  <a:gd name="T8" fmla="*/ 8 w 8"/>
                  <a:gd name="T9" fmla="*/ 4 h 589"/>
                </a:gdLst>
                <a:ahLst/>
                <a:cxnLst>
                  <a:cxn ang="0">
                    <a:pos x="T0" y="T1"/>
                  </a:cxn>
                  <a:cxn ang="0">
                    <a:pos x="T2" y="T3"/>
                  </a:cxn>
                  <a:cxn ang="0">
                    <a:pos x="T4" y="T5"/>
                  </a:cxn>
                  <a:cxn ang="0">
                    <a:pos x="T6" y="T7"/>
                  </a:cxn>
                  <a:cxn ang="0">
                    <a:pos x="T8" y="T9"/>
                  </a:cxn>
                </a:cxnLst>
                <a:rect l="0" t="0" r="r" b="b"/>
                <a:pathLst>
                  <a:path w="8" h="589">
                    <a:moveTo>
                      <a:pt x="8" y="4"/>
                    </a:moveTo>
                    <a:lnTo>
                      <a:pt x="0" y="0"/>
                    </a:lnTo>
                    <a:lnTo>
                      <a:pt x="0" y="589"/>
                    </a:lnTo>
                    <a:lnTo>
                      <a:pt x="8" y="586"/>
                    </a:lnTo>
                    <a:lnTo>
                      <a:pt x="8"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2" name="Freeform 58"/>
              <p:cNvSpPr>
                <a:spLocks/>
              </p:cNvSpPr>
              <p:nvPr userDrawn="1"/>
            </p:nvSpPr>
            <p:spPr bwMode="auto">
              <a:xfrm>
                <a:off x="5989638" y="4471988"/>
                <a:ext cx="11113" cy="966788"/>
              </a:xfrm>
              <a:custGeom>
                <a:avLst/>
                <a:gdLst>
                  <a:gd name="T0" fmla="*/ 7 w 7"/>
                  <a:gd name="T1" fmla="*/ 4 h 609"/>
                  <a:gd name="T2" fmla="*/ 0 w 7"/>
                  <a:gd name="T3" fmla="*/ 0 h 609"/>
                  <a:gd name="T4" fmla="*/ 0 w 7"/>
                  <a:gd name="T5" fmla="*/ 609 h 609"/>
                  <a:gd name="T6" fmla="*/ 7 w 7"/>
                  <a:gd name="T7" fmla="*/ 607 h 609"/>
                  <a:gd name="T8" fmla="*/ 7 w 7"/>
                  <a:gd name="T9" fmla="*/ 4 h 609"/>
                </a:gdLst>
                <a:ahLst/>
                <a:cxnLst>
                  <a:cxn ang="0">
                    <a:pos x="T0" y="T1"/>
                  </a:cxn>
                  <a:cxn ang="0">
                    <a:pos x="T2" y="T3"/>
                  </a:cxn>
                  <a:cxn ang="0">
                    <a:pos x="T4" y="T5"/>
                  </a:cxn>
                  <a:cxn ang="0">
                    <a:pos x="T6" y="T7"/>
                  </a:cxn>
                  <a:cxn ang="0">
                    <a:pos x="T8" y="T9"/>
                  </a:cxn>
                </a:cxnLst>
                <a:rect l="0" t="0" r="r" b="b"/>
                <a:pathLst>
                  <a:path w="7" h="609">
                    <a:moveTo>
                      <a:pt x="7" y="4"/>
                    </a:moveTo>
                    <a:lnTo>
                      <a:pt x="0" y="0"/>
                    </a:lnTo>
                    <a:lnTo>
                      <a:pt x="0" y="609"/>
                    </a:lnTo>
                    <a:lnTo>
                      <a:pt x="7" y="607"/>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3" name="Freeform 59"/>
              <p:cNvSpPr>
                <a:spLocks/>
              </p:cNvSpPr>
              <p:nvPr userDrawn="1"/>
            </p:nvSpPr>
            <p:spPr bwMode="auto">
              <a:xfrm>
                <a:off x="5949951" y="4457700"/>
                <a:ext cx="11113" cy="998538"/>
              </a:xfrm>
              <a:custGeom>
                <a:avLst/>
                <a:gdLst>
                  <a:gd name="T0" fmla="*/ 7 w 7"/>
                  <a:gd name="T1" fmla="*/ 2 h 629"/>
                  <a:gd name="T2" fmla="*/ 0 w 7"/>
                  <a:gd name="T3" fmla="*/ 0 h 629"/>
                  <a:gd name="T4" fmla="*/ 0 w 7"/>
                  <a:gd name="T5" fmla="*/ 629 h 629"/>
                  <a:gd name="T6" fmla="*/ 7 w 7"/>
                  <a:gd name="T7" fmla="*/ 625 h 629"/>
                  <a:gd name="T8" fmla="*/ 7 w 7"/>
                  <a:gd name="T9" fmla="*/ 2 h 629"/>
                </a:gdLst>
                <a:ahLst/>
                <a:cxnLst>
                  <a:cxn ang="0">
                    <a:pos x="T0" y="T1"/>
                  </a:cxn>
                  <a:cxn ang="0">
                    <a:pos x="T2" y="T3"/>
                  </a:cxn>
                  <a:cxn ang="0">
                    <a:pos x="T4" y="T5"/>
                  </a:cxn>
                  <a:cxn ang="0">
                    <a:pos x="T6" y="T7"/>
                  </a:cxn>
                  <a:cxn ang="0">
                    <a:pos x="T8" y="T9"/>
                  </a:cxn>
                </a:cxnLst>
                <a:rect l="0" t="0" r="r" b="b"/>
                <a:pathLst>
                  <a:path w="7" h="629">
                    <a:moveTo>
                      <a:pt x="7" y="2"/>
                    </a:moveTo>
                    <a:lnTo>
                      <a:pt x="0" y="0"/>
                    </a:lnTo>
                    <a:lnTo>
                      <a:pt x="0" y="629"/>
                    </a:lnTo>
                    <a:lnTo>
                      <a:pt x="7" y="62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4" name="Freeform 60"/>
              <p:cNvSpPr>
                <a:spLocks/>
              </p:cNvSpPr>
              <p:nvPr userDrawn="1"/>
            </p:nvSpPr>
            <p:spPr bwMode="auto">
              <a:xfrm>
                <a:off x="5784851" y="4392613"/>
                <a:ext cx="12700" cy="193675"/>
              </a:xfrm>
              <a:custGeom>
                <a:avLst/>
                <a:gdLst>
                  <a:gd name="T0" fmla="*/ 8 w 8"/>
                  <a:gd name="T1" fmla="*/ 4 h 122"/>
                  <a:gd name="T2" fmla="*/ 0 w 8"/>
                  <a:gd name="T3" fmla="*/ 0 h 122"/>
                  <a:gd name="T4" fmla="*/ 0 w 8"/>
                  <a:gd name="T5" fmla="*/ 119 h 122"/>
                  <a:gd name="T6" fmla="*/ 8 w 8"/>
                  <a:gd name="T7" fmla="*/ 122 h 122"/>
                  <a:gd name="T8" fmla="*/ 8 w 8"/>
                  <a:gd name="T9" fmla="*/ 4 h 122"/>
                </a:gdLst>
                <a:ahLst/>
                <a:cxnLst>
                  <a:cxn ang="0">
                    <a:pos x="T0" y="T1"/>
                  </a:cxn>
                  <a:cxn ang="0">
                    <a:pos x="T2" y="T3"/>
                  </a:cxn>
                  <a:cxn ang="0">
                    <a:pos x="T4" y="T5"/>
                  </a:cxn>
                  <a:cxn ang="0">
                    <a:pos x="T6" y="T7"/>
                  </a:cxn>
                  <a:cxn ang="0">
                    <a:pos x="T8" y="T9"/>
                  </a:cxn>
                </a:cxnLst>
                <a:rect l="0" t="0" r="r" b="b"/>
                <a:pathLst>
                  <a:path w="8" h="122">
                    <a:moveTo>
                      <a:pt x="8" y="4"/>
                    </a:moveTo>
                    <a:lnTo>
                      <a:pt x="0" y="0"/>
                    </a:lnTo>
                    <a:lnTo>
                      <a:pt x="0" y="119"/>
                    </a:lnTo>
                    <a:lnTo>
                      <a:pt x="8" y="122"/>
                    </a:lnTo>
                    <a:lnTo>
                      <a:pt x="8"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5" name="Freeform 61"/>
              <p:cNvSpPr>
                <a:spLocks/>
              </p:cNvSpPr>
              <p:nvPr userDrawn="1"/>
            </p:nvSpPr>
            <p:spPr bwMode="auto">
              <a:xfrm>
                <a:off x="5865813" y="4427538"/>
                <a:ext cx="14288" cy="187325"/>
              </a:xfrm>
              <a:custGeom>
                <a:avLst/>
                <a:gdLst>
                  <a:gd name="T0" fmla="*/ 9 w 9"/>
                  <a:gd name="T1" fmla="*/ 1 h 118"/>
                  <a:gd name="T2" fmla="*/ 0 w 9"/>
                  <a:gd name="T3" fmla="*/ 0 h 118"/>
                  <a:gd name="T4" fmla="*/ 0 w 9"/>
                  <a:gd name="T5" fmla="*/ 115 h 118"/>
                  <a:gd name="T6" fmla="*/ 9 w 9"/>
                  <a:gd name="T7" fmla="*/ 118 h 118"/>
                  <a:gd name="T8" fmla="*/ 9 w 9"/>
                  <a:gd name="T9" fmla="*/ 1 h 118"/>
                </a:gdLst>
                <a:ahLst/>
                <a:cxnLst>
                  <a:cxn ang="0">
                    <a:pos x="T0" y="T1"/>
                  </a:cxn>
                  <a:cxn ang="0">
                    <a:pos x="T2" y="T3"/>
                  </a:cxn>
                  <a:cxn ang="0">
                    <a:pos x="T4" y="T5"/>
                  </a:cxn>
                  <a:cxn ang="0">
                    <a:pos x="T6" y="T7"/>
                  </a:cxn>
                  <a:cxn ang="0">
                    <a:pos x="T8" y="T9"/>
                  </a:cxn>
                </a:cxnLst>
                <a:rect l="0" t="0" r="r" b="b"/>
                <a:pathLst>
                  <a:path w="9" h="118">
                    <a:moveTo>
                      <a:pt x="9" y="1"/>
                    </a:moveTo>
                    <a:lnTo>
                      <a:pt x="0" y="0"/>
                    </a:lnTo>
                    <a:lnTo>
                      <a:pt x="0" y="115"/>
                    </a:lnTo>
                    <a:lnTo>
                      <a:pt x="9" y="118"/>
                    </a:lnTo>
                    <a:lnTo>
                      <a:pt x="9"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6" name="Freeform 62"/>
              <p:cNvSpPr>
                <a:spLocks/>
              </p:cNvSpPr>
              <p:nvPr userDrawn="1"/>
            </p:nvSpPr>
            <p:spPr bwMode="auto">
              <a:xfrm>
                <a:off x="5826126" y="4410075"/>
                <a:ext cx="11113" cy="190500"/>
              </a:xfrm>
              <a:custGeom>
                <a:avLst/>
                <a:gdLst>
                  <a:gd name="T0" fmla="*/ 7 w 7"/>
                  <a:gd name="T1" fmla="*/ 3 h 120"/>
                  <a:gd name="T2" fmla="*/ 0 w 7"/>
                  <a:gd name="T3" fmla="*/ 0 h 120"/>
                  <a:gd name="T4" fmla="*/ 0 w 7"/>
                  <a:gd name="T5" fmla="*/ 117 h 120"/>
                  <a:gd name="T6" fmla="*/ 7 w 7"/>
                  <a:gd name="T7" fmla="*/ 120 h 120"/>
                  <a:gd name="T8" fmla="*/ 7 w 7"/>
                  <a:gd name="T9" fmla="*/ 3 h 120"/>
                </a:gdLst>
                <a:ahLst/>
                <a:cxnLst>
                  <a:cxn ang="0">
                    <a:pos x="T0" y="T1"/>
                  </a:cxn>
                  <a:cxn ang="0">
                    <a:pos x="T2" y="T3"/>
                  </a:cxn>
                  <a:cxn ang="0">
                    <a:pos x="T4" y="T5"/>
                  </a:cxn>
                  <a:cxn ang="0">
                    <a:pos x="T6" y="T7"/>
                  </a:cxn>
                  <a:cxn ang="0">
                    <a:pos x="T8" y="T9"/>
                  </a:cxn>
                </a:cxnLst>
                <a:rect l="0" t="0" r="r" b="b"/>
                <a:pathLst>
                  <a:path w="7" h="120">
                    <a:moveTo>
                      <a:pt x="7" y="3"/>
                    </a:moveTo>
                    <a:lnTo>
                      <a:pt x="0" y="0"/>
                    </a:lnTo>
                    <a:lnTo>
                      <a:pt x="0" y="117"/>
                    </a:lnTo>
                    <a:lnTo>
                      <a:pt x="7" y="120"/>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7" name="Freeform 63"/>
              <p:cNvSpPr>
                <a:spLocks/>
              </p:cNvSpPr>
              <p:nvPr userDrawn="1"/>
            </p:nvSpPr>
            <p:spPr bwMode="auto">
              <a:xfrm>
                <a:off x="6194426" y="4552950"/>
                <a:ext cx="11113" cy="506413"/>
              </a:xfrm>
              <a:custGeom>
                <a:avLst/>
                <a:gdLst>
                  <a:gd name="T0" fmla="*/ 7 w 7"/>
                  <a:gd name="T1" fmla="*/ 3 h 319"/>
                  <a:gd name="T2" fmla="*/ 0 w 7"/>
                  <a:gd name="T3" fmla="*/ 0 h 319"/>
                  <a:gd name="T4" fmla="*/ 0 w 7"/>
                  <a:gd name="T5" fmla="*/ 319 h 319"/>
                  <a:gd name="T6" fmla="*/ 7 w 7"/>
                  <a:gd name="T7" fmla="*/ 317 h 319"/>
                  <a:gd name="T8" fmla="*/ 7 w 7"/>
                  <a:gd name="T9" fmla="*/ 3 h 319"/>
                </a:gdLst>
                <a:ahLst/>
                <a:cxnLst>
                  <a:cxn ang="0">
                    <a:pos x="T0" y="T1"/>
                  </a:cxn>
                  <a:cxn ang="0">
                    <a:pos x="T2" y="T3"/>
                  </a:cxn>
                  <a:cxn ang="0">
                    <a:pos x="T4" y="T5"/>
                  </a:cxn>
                  <a:cxn ang="0">
                    <a:pos x="T6" y="T7"/>
                  </a:cxn>
                  <a:cxn ang="0">
                    <a:pos x="T8" y="T9"/>
                  </a:cxn>
                </a:cxnLst>
                <a:rect l="0" t="0" r="r" b="b"/>
                <a:pathLst>
                  <a:path w="7" h="319">
                    <a:moveTo>
                      <a:pt x="7" y="3"/>
                    </a:moveTo>
                    <a:lnTo>
                      <a:pt x="0" y="0"/>
                    </a:lnTo>
                    <a:lnTo>
                      <a:pt x="0" y="319"/>
                    </a:lnTo>
                    <a:lnTo>
                      <a:pt x="7" y="317"/>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8" name="Freeform 64"/>
              <p:cNvSpPr>
                <a:spLocks/>
              </p:cNvSpPr>
              <p:nvPr userDrawn="1"/>
            </p:nvSpPr>
            <p:spPr bwMode="auto">
              <a:xfrm>
                <a:off x="6070601" y="4506913"/>
                <a:ext cx="11113" cy="900113"/>
              </a:xfrm>
              <a:custGeom>
                <a:avLst/>
                <a:gdLst>
                  <a:gd name="T0" fmla="*/ 7 w 7"/>
                  <a:gd name="T1" fmla="*/ 371 h 567"/>
                  <a:gd name="T2" fmla="*/ 7 w 7"/>
                  <a:gd name="T3" fmla="*/ 371 h 567"/>
                  <a:gd name="T4" fmla="*/ 7 w 7"/>
                  <a:gd name="T5" fmla="*/ 2 h 567"/>
                  <a:gd name="T6" fmla="*/ 0 w 7"/>
                  <a:gd name="T7" fmla="*/ 0 h 567"/>
                  <a:gd name="T8" fmla="*/ 0 w 7"/>
                  <a:gd name="T9" fmla="*/ 567 h 567"/>
                  <a:gd name="T10" fmla="*/ 7 w 7"/>
                  <a:gd name="T11" fmla="*/ 566 h 567"/>
                  <a:gd name="T12" fmla="*/ 7 w 7"/>
                  <a:gd name="T13" fmla="*/ 371 h 567"/>
                </a:gdLst>
                <a:ahLst/>
                <a:cxnLst>
                  <a:cxn ang="0">
                    <a:pos x="T0" y="T1"/>
                  </a:cxn>
                  <a:cxn ang="0">
                    <a:pos x="T2" y="T3"/>
                  </a:cxn>
                  <a:cxn ang="0">
                    <a:pos x="T4" y="T5"/>
                  </a:cxn>
                  <a:cxn ang="0">
                    <a:pos x="T6" y="T7"/>
                  </a:cxn>
                  <a:cxn ang="0">
                    <a:pos x="T8" y="T9"/>
                  </a:cxn>
                  <a:cxn ang="0">
                    <a:pos x="T10" y="T11"/>
                  </a:cxn>
                  <a:cxn ang="0">
                    <a:pos x="T12" y="T13"/>
                  </a:cxn>
                </a:cxnLst>
                <a:rect l="0" t="0" r="r" b="b"/>
                <a:pathLst>
                  <a:path w="7" h="567">
                    <a:moveTo>
                      <a:pt x="7" y="371"/>
                    </a:moveTo>
                    <a:lnTo>
                      <a:pt x="7" y="371"/>
                    </a:lnTo>
                    <a:lnTo>
                      <a:pt x="7" y="2"/>
                    </a:lnTo>
                    <a:lnTo>
                      <a:pt x="0" y="0"/>
                    </a:lnTo>
                    <a:lnTo>
                      <a:pt x="0" y="567"/>
                    </a:lnTo>
                    <a:lnTo>
                      <a:pt x="7" y="566"/>
                    </a:lnTo>
                    <a:lnTo>
                      <a:pt x="7" y="3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9" name="Freeform 65"/>
              <p:cNvSpPr>
                <a:spLocks/>
              </p:cNvSpPr>
              <p:nvPr userDrawn="1"/>
            </p:nvSpPr>
            <p:spPr bwMode="auto">
              <a:xfrm>
                <a:off x="6234113" y="4570413"/>
                <a:ext cx="11113" cy="476250"/>
              </a:xfrm>
              <a:custGeom>
                <a:avLst/>
                <a:gdLst>
                  <a:gd name="T0" fmla="*/ 7 w 7"/>
                  <a:gd name="T1" fmla="*/ 3 h 300"/>
                  <a:gd name="T2" fmla="*/ 0 w 7"/>
                  <a:gd name="T3" fmla="*/ 0 h 300"/>
                  <a:gd name="T4" fmla="*/ 0 w 7"/>
                  <a:gd name="T5" fmla="*/ 300 h 300"/>
                  <a:gd name="T6" fmla="*/ 7 w 7"/>
                  <a:gd name="T7" fmla="*/ 297 h 300"/>
                  <a:gd name="T8" fmla="*/ 7 w 7"/>
                  <a:gd name="T9" fmla="*/ 3 h 300"/>
                </a:gdLst>
                <a:ahLst/>
                <a:cxnLst>
                  <a:cxn ang="0">
                    <a:pos x="T0" y="T1"/>
                  </a:cxn>
                  <a:cxn ang="0">
                    <a:pos x="T2" y="T3"/>
                  </a:cxn>
                  <a:cxn ang="0">
                    <a:pos x="T4" y="T5"/>
                  </a:cxn>
                  <a:cxn ang="0">
                    <a:pos x="T6" y="T7"/>
                  </a:cxn>
                  <a:cxn ang="0">
                    <a:pos x="T8" y="T9"/>
                  </a:cxn>
                </a:cxnLst>
                <a:rect l="0" t="0" r="r" b="b"/>
                <a:pathLst>
                  <a:path w="7" h="300">
                    <a:moveTo>
                      <a:pt x="7" y="3"/>
                    </a:moveTo>
                    <a:lnTo>
                      <a:pt x="0" y="0"/>
                    </a:lnTo>
                    <a:lnTo>
                      <a:pt x="0" y="300"/>
                    </a:lnTo>
                    <a:lnTo>
                      <a:pt x="7" y="297"/>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0" name="Freeform 66"/>
              <p:cNvSpPr>
                <a:spLocks/>
              </p:cNvSpPr>
              <p:nvPr userDrawn="1"/>
            </p:nvSpPr>
            <p:spPr bwMode="auto">
              <a:xfrm>
                <a:off x="6315076" y="4600575"/>
                <a:ext cx="11113" cy="417513"/>
              </a:xfrm>
              <a:custGeom>
                <a:avLst/>
                <a:gdLst>
                  <a:gd name="T0" fmla="*/ 7 w 7"/>
                  <a:gd name="T1" fmla="*/ 4 h 263"/>
                  <a:gd name="T2" fmla="*/ 0 w 7"/>
                  <a:gd name="T3" fmla="*/ 0 h 263"/>
                  <a:gd name="T4" fmla="*/ 0 w 7"/>
                  <a:gd name="T5" fmla="*/ 263 h 263"/>
                  <a:gd name="T6" fmla="*/ 7 w 7"/>
                  <a:gd name="T7" fmla="*/ 262 h 263"/>
                  <a:gd name="T8" fmla="*/ 7 w 7"/>
                  <a:gd name="T9" fmla="*/ 4 h 263"/>
                </a:gdLst>
                <a:ahLst/>
                <a:cxnLst>
                  <a:cxn ang="0">
                    <a:pos x="T0" y="T1"/>
                  </a:cxn>
                  <a:cxn ang="0">
                    <a:pos x="T2" y="T3"/>
                  </a:cxn>
                  <a:cxn ang="0">
                    <a:pos x="T4" y="T5"/>
                  </a:cxn>
                  <a:cxn ang="0">
                    <a:pos x="T6" y="T7"/>
                  </a:cxn>
                  <a:cxn ang="0">
                    <a:pos x="T8" y="T9"/>
                  </a:cxn>
                </a:cxnLst>
                <a:rect l="0" t="0" r="r" b="b"/>
                <a:pathLst>
                  <a:path w="7" h="263">
                    <a:moveTo>
                      <a:pt x="7" y="4"/>
                    </a:moveTo>
                    <a:lnTo>
                      <a:pt x="0" y="0"/>
                    </a:lnTo>
                    <a:lnTo>
                      <a:pt x="0" y="263"/>
                    </a:lnTo>
                    <a:lnTo>
                      <a:pt x="7" y="262"/>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1" name="Freeform 67"/>
              <p:cNvSpPr>
                <a:spLocks/>
              </p:cNvSpPr>
              <p:nvPr userDrawn="1"/>
            </p:nvSpPr>
            <p:spPr bwMode="auto">
              <a:xfrm>
                <a:off x="6354763" y="4618038"/>
                <a:ext cx="11113" cy="388938"/>
              </a:xfrm>
              <a:custGeom>
                <a:avLst/>
                <a:gdLst>
                  <a:gd name="T0" fmla="*/ 7 w 7"/>
                  <a:gd name="T1" fmla="*/ 2 h 245"/>
                  <a:gd name="T2" fmla="*/ 0 w 7"/>
                  <a:gd name="T3" fmla="*/ 0 h 245"/>
                  <a:gd name="T4" fmla="*/ 0 w 7"/>
                  <a:gd name="T5" fmla="*/ 245 h 245"/>
                  <a:gd name="T6" fmla="*/ 7 w 7"/>
                  <a:gd name="T7" fmla="*/ 242 h 245"/>
                  <a:gd name="T8" fmla="*/ 7 w 7"/>
                  <a:gd name="T9" fmla="*/ 2 h 245"/>
                </a:gdLst>
                <a:ahLst/>
                <a:cxnLst>
                  <a:cxn ang="0">
                    <a:pos x="T0" y="T1"/>
                  </a:cxn>
                  <a:cxn ang="0">
                    <a:pos x="T2" y="T3"/>
                  </a:cxn>
                  <a:cxn ang="0">
                    <a:pos x="T4" y="T5"/>
                  </a:cxn>
                  <a:cxn ang="0">
                    <a:pos x="T6" y="T7"/>
                  </a:cxn>
                  <a:cxn ang="0">
                    <a:pos x="T8" y="T9"/>
                  </a:cxn>
                </a:cxnLst>
                <a:rect l="0" t="0" r="r" b="b"/>
                <a:pathLst>
                  <a:path w="7" h="245">
                    <a:moveTo>
                      <a:pt x="7" y="2"/>
                    </a:moveTo>
                    <a:lnTo>
                      <a:pt x="0" y="0"/>
                    </a:lnTo>
                    <a:lnTo>
                      <a:pt x="0" y="245"/>
                    </a:lnTo>
                    <a:lnTo>
                      <a:pt x="7" y="242"/>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2" name="Freeform 68"/>
              <p:cNvSpPr>
                <a:spLocks/>
              </p:cNvSpPr>
              <p:nvPr userDrawn="1"/>
            </p:nvSpPr>
            <p:spPr bwMode="auto">
              <a:xfrm>
                <a:off x="5741988" y="4378325"/>
                <a:ext cx="11113" cy="193675"/>
              </a:xfrm>
              <a:custGeom>
                <a:avLst/>
                <a:gdLst>
                  <a:gd name="T0" fmla="*/ 7 w 7"/>
                  <a:gd name="T1" fmla="*/ 2 h 122"/>
                  <a:gd name="T2" fmla="*/ 0 w 7"/>
                  <a:gd name="T3" fmla="*/ 0 h 122"/>
                  <a:gd name="T4" fmla="*/ 0 w 7"/>
                  <a:gd name="T5" fmla="*/ 119 h 122"/>
                  <a:gd name="T6" fmla="*/ 7 w 7"/>
                  <a:gd name="T7" fmla="*/ 122 h 122"/>
                  <a:gd name="T8" fmla="*/ 7 w 7"/>
                  <a:gd name="T9" fmla="*/ 2 h 122"/>
                </a:gdLst>
                <a:ahLst/>
                <a:cxnLst>
                  <a:cxn ang="0">
                    <a:pos x="T0" y="T1"/>
                  </a:cxn>
                  <a:cxn ang="0">
                    <a:pos x="T2" y="T3"/>
                  </a:cxn>
                  <a:cxn ang="0">
                    <a:pos x="T4" y="T5"/>
                  </a:cxn>
                  <a:cxn ang="0">
                    <a:pos x="T6" y="T7"/>
                  </a:cxn>
                  <a:cxn ang="0">
                    <a:pos x="T8" y="T9"/>
                  </a:cxn>
                </a:cxnLst>
                <a:rect l="0" t="0" r="r" b="b"/>
                <a:pathLst>
                  <a:path w="7" h="122">
                    <a:moveTo>
                      <a:pt x="7" y="2"/>
                    </a:moveTo>
                    <a:lnTo>
                      <a:pt x="0" y="0"/>
                    </a:lnTo>
                    <a:lnTo>
                      <a:pt x="0" y="119"/>
                    </a:lnTo>
                    <a:lnTo>
                      <a:pt x="7" y="122"/>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3" name="Freeform 69"/>
              <p:cNvSpPr>
                <a:spLocks/>
              </p:cNvSpPr>
              <p:nvPr userDrawn="1"/>
            </p:nvSpPr>
            <p:spPr bwMode="auto">
              <a:xfrm>
                <a:off x="6110288" y="4521200"/>
                <a:ext cx="11113" cy="566738"/>
              </a:xfrm>
              <a:custGeom>
                <a:avLst/>
                <a:gdLst>
                  <a:gd name="T0" fmla="*/ 7 w 7"/>
                  <a:gd name="T1" fmla="*/ 4 h 357"/>
                  <a:gd name="T2" fmla="*/ 0 w 7"/>
                  <a:gd name="T3" fmla="*/ 0 h 357"/>
                  <a:gd name="T4" fmla="*/ 0 w 7"/>
                  <a:gd name="T5" fmla="*/ 357 h 357"/>
                  <a:gd name="T6" fmla="*/ 7 w 7"/>
                  <a:gd name="T7" fmla="*/ 355 h 357"/>
                  <a:gd name="T8" fmla="*/ 7 w 7"/>
                  <a:gd name="T9" fmla="*/ 4 h 357"/>
                </a:gdLst>
                <a:ahLst/>
                <a:cxnLst>
                  <a:cxn ang="0">
                    <a:pos x="T0" y="T1"/>
                  </a:cxn>
                  <a:cxn ang="0">
                    <a:pos x="T2" y="T3"/>
                  </a:cxn>
                  <a:cxn ang="0">
                    <a:pos x="T4" y="T5"/>
                  </a:cxn>
                  <a:cxn ang="0">
                    <a:pos x="T6" y="T7"/>
                  </a:cxn>
                  <a:cxn ang="0">
                    <a:pos x="T8" y="T9"/>
                  </a:cxn>
                </a:cxnLst>
                <a:rect l="0" t="0" r="r" b="b"/>
                <a:pathLst>
                  <a:path w="7" h="357">
                    <a:moveTo>
                      <a:pt x="7" y="4"/>
                    </a:moveTo>
                    <a:lnTo>
                      <a:pt x="0" y="0"/>
                    </a:lnTo>
                    <a:lnTo>
                      <a:pt x="0" y="357"/>
                    </a:lnTo>
                    <a:lnTo>
                      <a:pt x="7" y="355"/>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4" name="Freeform 70"/>
              <p:cNvSpPr>
                <a:spLocks/>
              </p:cNvSpPr>
              <p:nvPr userDrawn="1"/>
            </p:nvSpPr>
            <p:spPr bwMode="auto">
              <a:xfrm>
                <a:off x="6153151" y="4538663"/>
                <a:ext cx="12700" cy="534988"/>
              </a:xfrm>
              <a:custGeom>
                <a:avLst/>
                <a:gdLst>
                  <a:gd name="T0" fmla="*/ 8 w 8"/>
                  <a:gd name="T1" fmla="*/ 2 h 337"/>
                  <a:gd name="T2" fmla="*/ 0 w 8"/>
                  <a:gd name="T3" fmla="*/ 0 h 337"/>
                  <a:gd name="T4" fmla="*/ 0 w 8"/>
                  <a:gd name="T5" fmla="*/ 337 h 337"/>
                  <a:gd name="T6" fmla="*/ 8 w 8"/>
                  <a:gd name="T7" fmla="*/ 335 h 337"/>
                  <a:gd name="T8" fmla="*/ 8 w 8"/>
                  <a:gd name="T9" fmla="*/ 2 h 337"/>
                </a:gdLst>
                <a:ahLst/>
                <a:cxnLst>
                  <a:cxn ang="0">
                    <a:pos x="T0" y="T1"/>
                  </a:cxn>
                  <a:cxn ang="0">
                    <a:pos x="T2" y="T3"/>
                  </a:cxn>
                  <a:cxn ang="0">
                    <a:pos x="T4" y="T5"/>
                  </a:cxn>
                  <a:cxn ang="0">
                    <a:pos x="T6" y="T7"/>
                  </a:cxn>
                  <a:cxn ang="0">
                    <a:pos x="T8" y="T9"/>
                  </a:cxn>
                </a:cxnLst>
                <a:rect l="0" t="0" r="r" b="b"/>
                <a:pathLst>
                  <a:path w="8" h="337">
                    <a:moveTo>
                      <a:pt x="8" y="2"/>
                    </a:moveTo>
                    <a:lnTo>
                      <a:pt x="0" y="0"/>
                    </a:lnTo>
                    <a:lnTo>
                      <a:pt x="0" y="337"/>
                    </a:lnTo>
                    <a:lnTo>
                      <a:pt x="8" y="335"/>
                    </a:lnTo>
                    <a:lnTo>
                      <a:pt x="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5" name="Freeform 71"/>
              <p:cNvSpPr>
                <a:spLocks/>
              </p:cNvSpPr>
              <p:nvPr userDrawn="1"/>
            </p:nvSpPr>
            <p:spPr bwMode="auto">
              <a:xfrm>
                <a:off x="6273801" y="4586288"/>
                <a:ext cx="12700" cy="446088"/>
              </a:xfrm>
              <a:custGeom>
                <a:avLst/>
                <a:gdLst>
                  <a:gd name="T0" fmla="*/ 8 w 8"/>
                  <a:gd name="T1" fmla="*/ 2 h 281"/>
                  <a:gd name="T2" fmla="*/ 0 w 8"/>
                  <a:gd name="T3" fmla="*/ 0 h 281"/>
                  <a:gd name="T4" fmla="*/ 0 w 8"/>
                  <a:gd name="T5" fmla="*/ 281 h 281"/>
                  <a:gd name="T6" fmla="*/ 8 w 8"/>
                  <a:gd name="T7" fmla="*/ 280 h 281"/>
                  <a:gd name="T8" fmla="*/ 8 w 8"/>
                  <a:gd name="T9" fmla="*/ 2 h 281"/>
                </a:gdLst>
                <a:ahLst/>
                <a:cxnLst>
                  <a:cxn ang="0">
                    <a:pos x="T0" y="T1"/>
                  </a:cxn>
                  <a:cxn ang="0">
                    <a:pos x="T2" y="T3"/>
                  </a:cxn>
                  <a:cxn ang="0">
                    <a:pos x="T4" y="T5"/>
                  </a:cxn>
                  <a:cxn ang="0">
                    <a:pos x="T6" y="T7"/>
                  </a:cxn>
                  <a:cxn ang="0">
                    <a:pos x="T8" y="T9"/>
                  </a:cxn>
                </a:cxnLst>
                <a:rect l="0" t="0" r="r" b="b"/>
                <a:pathLst>
                  <a:path w="8" h="281">
                    <a:moveTo>
                      <a:pt x="8" y="2"/>
                    </a:moveTo>
                    <a:lnTo>
                      <a:pt x="0" y="0"/>
                    </a:lnTo>
                    <a:lnTo>
                      <a:pt x="0" y="281"/>
                    </a:lnTo>
                    <a:lnTo>
                      <a:pt x="8" y="280"/>
                    </a:lnTo>
                    <a:lnTo>
                      <a:pt x="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6" name="Freeform 72"/>
              <p:cNvSpPr>
                <a:spLocks/>
              </p:cNvSpPr>
              <p:nvPr userDrawn="1"/>
            </p:nvSpPr>
            <p:spPr bwMode="auto">
              <a:xfrm>
                <a:off x="6518276" y="2122488"/>
                <a:ext cx="12700" cy="596900"/>
              </a:xfrm>
              <a:custGeom>
                <a:avLst/>
                <a:gdLst>
                  <a:gd name="T0" fmla="*/ 0 w 8"/>
                  <a:gd name="T1" fmla="*/ 376 h 376"/>
                  <a:gd name="T2" fmla="*/ 8 w 8"/>
                  <a:gd name="T3" fmla="*/ 373 h 376"/>
                  <a:gd name="T4" fmla="*/ 8 w 8"/>
                  <a:gd name="T5" fmla="*/ 0 h 376"/>
                  <a:gd name="T6" fmla="*/ 0 w 8"/>
                  <a:gd name="T7" fmla="*/ 2 h 376"/>
                  <a:gd name="T8" fmla="*/ 0 w 8"/>
                  <a:gd name="T9" fmla="*/ 376 h 376"/>
                </a:gdLst>
                <a:ahLst/>
                <a:cxnLst>
                  <a:cxn ang="0">
                    <a:pos x="T0" y="T1"/>
                  </a:cxn>
                  <a:cxn ang="0">
                    <a:pos x="T2" y="T3"/>
                  </a:cxn>
                  <a:cxn ang="0">
                    <a:pos x="T4" y="T5"/>
                  </a:cxn>
                  <a:cxn ang="0">
                    <a:pos x="T6" y="T7"/>
                  </a:cxn>
                  <a:cxn ang="0">
                    <a:pos x="T8" y="T9"/>
                  </a:cxn>
                </a:cxnLst>
                <a:rect l="0" t="0" r="r" b="b"/>
                <a:pathLst>
                  <a:path w="8" h="376">
                    <a:moveTo>
                      <a:pt x="0" y="376"/>
                    </a:moveTo>
                    <a:lnTo>
                      <a:pt x="8" y="373"/>
                    </a:lnTo>
                    <a:lnTo>
                      <a:pt x="8" y="0"/>
                    </a:lnTo>
                    <a:lnTo>
                      <a:pt x="0" y="2"/>
                    </a:lnTo>
                    <a:lnTo>
                      <a:pt x="0" y="3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7" name="Freeform 73"/>
              <p:cNvSpPr>
                <a:spLocks/>
              </p:cNvSpPr>
              <p:nvPr userDrawn="1"/>
            </p:nvSpPr>
            <p:spPr bwMode="auto">
              <a:xfrm>
                <a:off x="6478588" y="2136775"/>
                <a:ext cx="11113" cy="600075"/>
              </a:xfrm>
              <a:custGeom>
                <a:avLst/>
                <a:gdLst>
                  <a:gd name="T0" fmla="*/ 0 w 7"/>
                  <a:gd name="T1" fmla="*/ 378 h 378"/>
                  <a:gd name="T2" fmla="*/ 7 w 7"/>
                  <a:gd name="T3" fmla="*/ 375 h 378"/>
                  <a:gd name="T4" fmla="*/ 7 w 7"/>
                  <a:gd name="T5" fmla="*/ 0 h 378"/>
                  <a:gd name="T6" fmla="*/ 0 w 7"/>
                  <a:gd name="T7" fmla="*/ 2 h 378"/>
                  <a:gd name="T8" fmla="*/ 0 w 7"/>
                  <a:gd name="T9" fmla="*/ 378 h 378"/>
                </a:gdLst>
                <a:ahLst/>
                <a:cxnLst>
                  <a:cxn ang="0">
                    <a:pos x="T0" y="T1"/>
                  </a:cxn>
                  <a:cxn ang="0">
                    <a:pos x="T2" y="T3"/>
                  </a:cxn>
                  <a:cxn ang="0">
                    <a:pos x="T4" y="T5"/>
                  </a:cxn>
                  <a:cxn ang="0">
                    <a:pos x="T6" y="T7"/>
                  </a:cxn>
                  <a:cxn ang="0">
                    <a:pos x="T8" y="T9"/>
                  </a:cxn>
                </a:cxnLst>
                <a:rect l="0" t="0" r="r" b="b"/>
                <a:pathLst>
                  <a:path w="7" h="378">
                    <a:moveTo>
                      <a:pt x="0" y="378"/>
                    </a:moveTo>
                    <a:lnTo>
                      <a:pt x="7" y="375"/>
                    </a:lnTo>
                    <a:lnTo>
                      <a:pt x="7" y="0"/>
                    </a:lnTo>
                    <a:lnTo>
                      <a:pt x="0" y="2"/>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8" name="Freeform 74"/>
              <p:cNvSpPr>
                <a:spLocks/>
              </p:cNvSpPr>
              <p:nvPr userDrawn="1"/>
            </p:nvSpPr>
            <p:spPr bwMode="auto">
              <a:xfrm>
                <a:off x="6438901" y="2151063"/>
                <a:ext cx="11113" cy="600075"/>
              </a:xfrm>
              <a:custGeom>
                <a:avLst/>
                <a:gdLst>
                  <a:gd name="T0" fmla="*/ 0 w 7"/>
                  <a:gd name="T1" fmla="*/ 378 h 378"/>
                  <a:gd name="T2" fmla="*/ 7 w 7"/>
                  <a:gd name="T3" fmla="*/ 376 h 378"/>
                  <a:gd name="T4" fmla="*/ 7 w 7"/>
                  <a:gd name="T5" fmla="*/ 0 h 378"/>
                  <a:gd name="T6" fmla="*/ 0 w 7"/>
                  <a:gd name="T7" fmla="*/ 4 h 378"/>
                  <a:gd name="T8" fmla="*/ 0 w 7"/>
                  <a:gd name="T9" fmla="*/ 378 h 378"/>
                </a:gdLst>
                <a:ahLst/>
                <a:cxnLst>
                  <a:cxn ang="0">
                    <a:pos x="T0" y="T1"/>
                  </a:cxn>
                  <a:cxn ang="0">
                    <a:pos x="T2" y="T3"/>
                  </a:cxn>
                  <a:cxn ang="0">
                    <a:pos x="T4" y="T5"/>
                  </a:cxn>
                  <a:cxn ang="0">
                    <a:pos x="T6" y="T7"/>
                  </a:cxn>
                  <a:cxn ang="0">
                    <a:pos x="T8" y="T9"/>
                  </a:cxn>
                </a:cxnLst>
                <a:rect l="0" t="0" r="r" b="b"/>
                <a:pathLst>
                  <a:path w="7" h="378">
                    <a:moveTo>
                      <a:pt x="0" y="378"/>
                    </a:moveTo>
                    <a:lnTo>
                      <a:pt x="7" y="376"/>
                    </a:lnTo>
                    <a:lnTo>
                      <a:pt x="7" y="0"/>
                    </a:lnTo>
                    <a:lnTo>
                      <a:pt x="0" y="4"/>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9" name="Freeform 75"/>
              <p:cNvSpPr>
                <a:spLocks/>
              </p:cNvSpPr>
              <p:nvPr userDrawn="1"/>
            </p:nvSpPr>
            <p:spPr bwMode="auto">
              <a:xfrm>
                <a:off x="6599238" y="2090738"/>
                <a:ext cx="11113" cy="598488"/>
              </a:xfrm>
              <a:custGeom>
                <a:avLst/>
                <a:gdLst>
                  <a:gd name="T0" fmla="*/ 0 w 7"/>
                  <a:gd name="T1" fmla="*/ 377 h 377"/>
                  <a:gd name="T2" fmla="*/ 7 w 7"/>
                  <a:gd name="T3" fmla="*/ 373 h 377"/>
                  <a:gd name="T4" fmla="*/ 7 w 7"/>
                  <a:gd name="T5" fmla="*/ 0 h 377"/>
                  <a:gd name="T6" fmla="*/ 0 w 7"/>
                  <a:gd name="T7" fmla="*/ 4 h 377"/>
                  <a:gd name="T8" fmla="*/ 0 w 7"/>
                  <a:gd name="T9" fmla="*/ 377 h 377"/>
                </a:gdLst>
                <a:ahLst/>
                <a:cxnLst>
                  <a:cxn ang="0">
                    <a:pos x="T0" y="T1"/>
                  </a:cxn>
                  <a:cxn ang="0">
                    <a:pos x="T2" y="T3"/>
                  </a:cxn>
                  <a:cxn ang="0">
                    <a:pos x="T4" y="T5"/>
                  </a:cxn>
                  <a:cxn ang="0">
                    <a:pos x="T6" y="T7"/>
                  </a:cxn>
                  <a:cxn ang="0">
                    <a:pos x="T8" y="T9"/>
                  </a:cxn>
                </a:cxnLst>
                <a:rect l="0" t="0" r="r" b="b"/>
                <a:pathLst>
                  <a:path w="7" h="377">
                    <a:moveTo>
                      <a:pt x="0" y="377"/>
                    </a:moveTo>
                    <a:lnTo>
                      <a:pt x="7" y="373"/>
                    </a:lnTo>
                    <a:lnTo>
                      <a:pt x="7" y="0"/>
                    </a:lnTo>
                    <a:lnTo>
                      <a:pt x="0" y="4"/>
                    </a:lnTo>
                    <a:lnTo>
                      <a:pt x="0" y="3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0" name="Freeform 76"/>
              <p:cNvSpPr>
                <a:spLocks/>
              </p:cNvSpPr>
              <p:nvPr userDrawn="1"/>
            </p:nvSpPr>
            <p:spPr bwMode="auto">
              <a:xfrm>
                <a:off x="6559551" y="2105025"/>
                <a:ext cx="11113" cy="598488"/>
              </a:xfrm>
              <a:custGeom>
                <a:avLst/>
                <a:gdLst>
                  <a:gd name="T0" fmla="*/ 0 w 7"/>
                  <a:gd name="T1" fmla="*/ 377 h 377"/>
                  <a:gd name="T2" fmla="*/ 7 w 7"/>
                  <a:gd name="T3" fmla="*/ 375 h 377"/>
                  <a:gd name="T4" fmla="*/ 7 w 7"/>
                  <a:gd name="T5" fmla="*/ 0 h 377"/>
                  <a:gd name="T6" fmla="*/ 0 w 7"/>
                  <a:gd name="T7" fmla="*/ 4 h 377"/>
                  <a:gd name="T8" fmla="*/ 0 w 7"/>
                  <a:gd name="T9" fmla="*/ 377 h 377"/>
                </a:gdLst>
                <a:ahLst/>
                <a:cxnLst>
                  <a:cxn ang="0">
                    <a:pos x="T0" y="T1"/>
                  </a:cxn>
                  <a:cxn ang="0">
                    <a:pos x="T2" y="T3"/>
                  </a:cxn>
                  <a:cxn ang="0">
                    <a:pos x="T4" y="T5"/>
                  </a:cxn>
                  <a:cxn ang="0">
                    <a:pos x="T6" y="T7"/>
                  </a:cxn>
                  <a:cxn ang="0">
                    <a:pos x="T8" y="T9"/>
                  </a:cxn>
                </a:cxnLst>
                <a:rect l="0" t="0" r="r" b="b"/>
                <a:pathLst>
                  <a:path w="7" h="377">
                    <a:moveTo>
                      <a:pt x="0" y="377"/>
                    </a:moveTo>
                    <a:lnTo>
                      <a:pt x="7" y="375"/>
                    </a:lnTo>
                    <a:lnTo>
                      <a:pt x="7" y="0"/>
                    </a:lnTo>
                    <a:lnTo>
                      <a:pt x="0" y="4"/>
                    </a:lnTo>
                    <a:lnTo>
                      <a:pt x="0" y="3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1" name="Freeform 77"/>
              <p:cNvSpPr>
                <a:spLocks/>
              </p:cNvSpPr>
              <p:nvPr userDrawn="1"/>
            </p:nvSpPr>
            <p:spPr bwMode="auto">
              <a:xfrm>
                <a:off x="5164138" y="3594100"/>
                <a:ext cx="3175" cy="781050"/>
              </a:xfrm>
              <a:custGeom>
                <a:avLst/>
                <a:gdLst>
                  <a:gd name="T0" fmla="*/ 2 w 2"/>
                  <a:gd name="T1" fmla="*/ 0 h 492"/>
                  <a:gd name="T2" fmla="*/ 0 w 2"/>
                  <a:gd name="T3" fmla="*/ 0 h 492"/>
                  <a:gd name="T4" fmla="*/ 0 w 2"/>
                  <a:gd name="T5" fmla="*/ 490 h 492"/>
                  <a:gd name="T6" fmla="*/ 2 w 2"/>
                  <a:gd name="T7" fmla="*/ 492 h 492"/>
                  <a:gd name="T8" fmla="*/ 2 w 2"/>
                  <a:gd name="T9" fmla="*/ 0 h 492"/>
                </a:gdLst>
                <a:ahLst/>
                <a:cxnLst>
                  <a:cxn ang="0">
                    <a:pos x="T0" y="T1"/>
                  </a:cxn>
                  <a:cxn ang="0">
                    <a:pos x="T2" y="T3"/>
                  </a:cxn>
                  <a:cxn ang="0">
                    <a:pos x="T4" y="T5"/>
                  </a:cxn>
                  <a:cxn ang="0">
                    <a:pos x="T6" y="T7"/>
                  </a:cxn>
                  <a:cxn ang="0">
                    <a:pos x="T8" y="T9"/>
                  </a:cxn>
                </a:cxnLst>
                <a:rect l="0" t="0" r="r" b="b"/>
                <a:pathLst>
                  <a:path w="2" h="492">
                    <a:moveTo>
                      <a:pt x="2" y="0"/>
                    </a:moveTo>
                    <a:lnTo>
                      <a:pt x="0" y="0"/>
                    </a:lnTo>
                    <a:lnTo>
                      <a:pt x="0" y="490"/>
                    </a:lnTo>
                    <a:lnTo>
                      <a:pt x="2" y="492"/>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2" name="Freeform 78"/>
              <p:cNvSpPr>
                <a:spLocks/>
              </p:cNvSpPr>
              <p:nvPr userDrawn="1"/>
            </p:nvSpPr>
            <p:spPr bwMode="auto">
              <a:xfrm>
                <a:off x="6397626" y="2168525"/>
                <a:ext cx="12700" cy="600075"/>
              </a:xfrm>
              <a:custGeom>
                <a:avLst/>
                <a:gdLst>
                  <a:gd name="T0" fmla="*/ 0 w 8"/>
                  <a:gd name="T1" fmla="*/ 378 h 378"/>
                  <a:gd name="T2" fmla="*/ 8 w 8"/>
                  <a:gd name="T3" fmla="*/ 374 h 378"/>
                  <a:gd name="T4" fmla="*/ 8 w 8"/>
                  <a:gd name="T5" fmla="*/ 0 h 378"/>
                  <a:gd name="T6" fmla="*/ 0 w 8"/>
                  <a:gd name="T7" fmla="*/ 2 h 378"/>
                  <a:gd name="T8" fmla="*/ 0 w 8"/>
                  <a:gd name="T9" fmla="*/ 378 h 378"/>
                </a:gdLst>
                <a:ahLst/>
                <a:cxnLst>
                  <a:cxn ang="0">
                    <a:pos x="T0" y="T1"/>
                  </a:cxn>
                  <a:cxn ang="0">
                    <a:pos x="T2" y="T3"/>
                  </a:cxn>
                  <a:cxn ang="0">
                    <a:pos x="T4" y="T5"/>
                  </a:cxn>
                  <a:cxn ang="0">
                    <a:pos x="T6" y="T7"/>
                  </a:cxn>
                  <a:cxn ang="0">
                    <a:pos x="T8" y="T9"/>
                  </a:cxn>
                </a:cxnLst>
                <a:rect l="0" t="0" r="r" b="b"/>
                <a:pathLst>
                  <a:path w="8" h="378">
                    <a:moveTo>
                      <a:pt x="0" y="378"/>
                    </a:moveTo>
                    <a:lnTo>
                      <a:pt x="8" y="374"/>
                    </a:lnTo>
                    <a:lnTo>
                      <a:pt x="8" y="0"/>
                    </a:lnTo>
                    <a:lnTo>
                      <a:pt x="0" y="2"/>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3" name="Freeform 79"/>
              <p:cNvSpPr>
                <a:spLocks/>
              </p:cNvSpPr>
              <p:nvPr userDrawn="1"/>
            </p:nvSpPr>
            <p:spPr bwMode="auto">
              <a:xfrm>
                <a:off x="5618163" y="4327525"/>
                <a:ext cx="12700" cy="201613"/>
              </a:xfrm>
              <a:custGeom>
                <a:avLst/>
                <a:gdLst>
                  <a:gd name="T0" fmla="*/ 8 w 8"/>
                  <a:gd name="T1" fmla="*/ 3 h 127"/>
                  <a:gd name="T2" fmla="*/ 0 w 8"/>
                  <a:gd name="T3" fmla="*/ 0 h 127"/>
                  <a:gd name="T4" fmla="*/ 0 w 8"/>
                  <a:gd name="T5" fmla="*/ 126 h 127"/>
                  <a:gd name="T6" fmla="*/ 8 w 8"/>
                  <a:gd name="T7" fmla="*/ 127 h 127"/>
                  <a:gd name="T8" fmla="*/ 8 w 8"/>
                  <a:gd name="T9" fmla="*/ 3 h 127"/>
                </a:gdLst>
                <a:ahLst/>
                <a:cxnLst>
                  <a:cxn ang="0">
                    <a:pos x="T0" y="T1"/>
                  </a:cxn>
                  <a:cxn ang="0">
                    <a:pos x="T2" y="T3"/>
                  </a:cxn>
                  <a:cxn ang="0">
                    <a:pos x="T4" y="T5"/>
                  </a:cxn>
                  <a:cxn ang="0">
                    <a:pos x="T6" y="T7"/>
                  </a:cxn>
                  <a:cxn ang="0">
                    <a:pos x="T8" y="T9"/>
                  </a:cxn>
                </a:cxnLst>
                <a:rect l="0" t="0" r="r" b="b"/>
                <a:pathLst>
                  <a:path w="8" h="127">
                    <a:moveTo>
                      <a:pt x="8" y="3"/>
                    </a:moveTo>
                    <a:lnTo>
                      <a:pt x="0" y="0"/>
                    </a:lnTo>
                    <a:lnTo>
                      <a:pt x="0" y="126"/>
                    </a:lnTo>
                    <a:lnTo>
                      <a:pt x="8" y="127"/>
                    </a:lnTo>
                    <a:lnTo>
                      <a:pt x="8"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4" name="Freeform 80"/>
              <p:cNvSpPr>
                <a:spLocks/>
              </p:cNvSpPr>
              <p:nvPr userDrawn="1"/>
            </p:nvSpPr>
            <p:spPr bwMode="auto">
              <a:xfrm>
                <a:off x="5575301" y="4313238"/>
                <a:ext cx="11113" cy="201613"/>
              </a:xfrm>
              <a:custGeom>
                <a:avLst/>
                <a:gdLst>
                  <a:gd name="T0" fmla="*/ 7 w 7"/>
                  <a:gd name="T1" fmla="*/ 1 h 127"/>
                  <a:gd name="T2" fmla="*/ 0 w 7"/>
                  <a:gd name="T3" fmla="*/ 0 h 127"/>
                  <a:gd name="T4" fmla="*/ 0 w 7"/>
                  <a:gd name="T5" fmla="*/ 126 h 127"/>
                  <a:gd name="T6" fmla="*/ 7 w 7"/>
                  <a:gd name="T7" fmla="*/ 127 h 127"/>
                  <a:gd name="T8" fmla="*/ 7 w 7"/>
                  <a:gd name="T9" fmla="*/ 1 h 127"/>
                </a:gdLst>
                <a:ahLst/>
                <a:cxnLst>
                  <a:cxn ang="0">
                    <a:pos x="T0" y="T1"/>
                  </a:cxn>
                  <a:cxn ang="0">
                    <a:pos x="T2" y="T3"/>
                  </a:cxn>
                  <a:cxn ang="0">
                    <a:pos x="T4" y="T5"/>
                  </a:cxn>
                  <a:cxn ang="0">
                    <a:pos x="T6" y="T7"/>
                  </a:cxn>
                  <a:cxn ang="0">
                    <a:pos x="T8" y="T9"/>
                  </a:cxn>
                </a:cxnLst>
                <a:rect l="0" t="0" r="r" b="b"/>
                <a:pathLst>
                  <a:path w="7" h="127">
                    <a:moveTo>
                      <a:pt x="7" y="1"/>
                    </a:moveTo>
                    <a:lnTo>
                      <a:pt x="0" y="0"/>
                    </a:lnTo>
                    <a:lnTo>
                      <a:pt x="0" y="126"/>
                    </a:lnTo>
                    <a:lnTo>
                      <a:pt x="7" y="127"/>
                    </a:lnTo>
                    <a:lnTo>
                      <a:pt x="7"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5" name="Freeform 81"/>
              <p:cNvSpPr>
                <a:spLocks/>
              </p:cNvSpPr>
              <p:nvPr userDrawn="1"/>
            </p:nvSpPr>
            <p:spPr bwMode="auto">
              <a:xfrm>
                <a:off x="5702301" y="4360863"/>
                <a:ext cx="11113" cy="196850"/>
              </a:xfrm>
              <a:custGeom>
                <a:avLst/>
                <a:gdLst>
                  <a:gd name="T0" fmla="*/ 7 w 7"/>
                  <a:gd name="T1" fmla="*/ 2 h 124"/>
                  <a:gd name="T2" fmla="*/ 0 w 7"/>
                  <a:gd name="T3" fmla="*/ 0 h 124"/>
                  <a:gd name="T4" fmla="*/ 0 w 7"/>
                  <a:gd name="T5" fmla="*/ 123 h 124"/>
                  <a:gd name="T6" fmla="*/ 7 w 7"/>
                  <a:gd name="T7" fmla="*/ 124 h 124"/>
                  <a:gd name="T8" fmla="*/ 7 w 7"/>
                  <a:gd name="T9" fmla="*/ 2 h 124"/>
                </a:gdLst>
                <a:ahLst/>
                <a:cxnLst>
                  <a:cxn ang="0">
                    <a:pos x="T0" y="T1"/>
                  </a:cxn>
                  <a:cxn ang="0">
                    <a:pos x="T2" y="T3"/>
                  </a:cxn>
                  <a:cxn ang="0">
                    <a:pos x="T4" y="T5"/>
                  </a:cxn>
                  <a:cxn ang="0">
                    <a:pos x="T6" y="T7"/>
                  </a:cxn>
                  <a:cxn ang="0">
                    <a:pos x="T8" y="T9"/>
                  </a:cxn>
                </a:cxnLst>
                <a:rect l="0" t="0" r="r" b="b"/>
                <a:pathLst>
                  <a:path w="7" h="124">
                    <a:moveTo>
                      <a:pt x="7" y="2"/>
                    </a:moveTo>
                    <a:lnTo>
                      <a:pt x="0" y="0"/>
                    </a:lnTo>
                    <a:lnTo>
                      <a:pt x="0" y="123"/>
                    </a:lnTo>
                    <a:lnTo>
                      <a:pt x="7" y="12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6" name="Freeform 82"/>
              <p:cNvSpPr>
                <a:spLocks/>
              </p:cNvSpPr>
              <p:nvPr userDrawn="1"/>
            </p:nvSpPr>
            <p:spPr bwMode="auto">
              <a:xfrm>
                <a:off x="5659438" y="4343400"/>
                <a:ext cx="11113" cy="200025"/>
              </a:xfrm>
              <a:custGeom>
                <a:avLst/>
                <a:gdLst>
                  <a:gd name="T0" fmla="*/ 7 w 7"/>
                  <a:gd name="T1" fmla="*/ 4 h 126"/>
                  <a:gd name="T2" fmla="*/ 0 w 7"/>
                  <a:gd name="T3" fmla="*/ 0 h 126"/>
                  <a:gd name="T4" fmla="*/ 0 w 7"/>
                  <a:gd name="T5" fmla="*/ 125 h 126"/>
                  <a:gd name="T6" fmla="*/ 7 w 7"/>
                  <a:gd name="T7" fmla="*/ 126 h 126"/>
                  <a:gd name="T8" fmla="*/ 7 w 7"/>
                  <a:gd name="T9" fmla="*/ 4 h 126"/>
                </a:gdLst>
                <a:ahLst/>
                <a:cxnLst>
                  <a:cxn ang="0">
                    <a:pos x="T0" y="T1"/>
                  </a:cxn>
                  <a:cxn ang="0">
                    <a:pos x="T2" y="T3"/>
                  </a:cxn>
                  <a:cxn ang="0">
                    <a:pos x="T4" y="T5"/>
                  </a:cxn>
                  <a:cxn ang="0">
                    <a:pos x="T6" y="T7"/>
                  </a:cxn>
                  <a:cxn ang="0">
                    <a:pos x="T8" y="T9"/>
                  </a:cxn>
                </a:cxnLst>
                <a:rect l="0" t="0" r="r" b="b"/>
                <a:pathLst>
                  <a:path w="7" h="126">
                    <a:moveTo>
                      <a:pt x="7" y="4"/>
                    </a:moveTo>
                    <a:lnTo>
                      <a:pt x="0" y="0"/>
                    </a:lnTo>
                    <a:lnTo>
                      <a:pt x="0" y="125"/>
                    </a:lnTo>
                    <a:lnTo>
                      <a:pt x="7" y="126"/>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7" name="Freeform 83"/>
              <p:cNvSpPr>
                <a:spLocks/>
              </p:cNvSpPr>
              <p:nvPr userDrawn="1"/>
            </p:nvSpPr>
            <p:spPr bwMode="auto">
              <a:xfrm>
                <a:off x="5492751" y="4278313"/>
                <a:ext cx="11113" cy="207963"/>
              </a:xfrm>
              <a:custGeom>
                <a:avLst/>
                <a:gdLst>
                  <a:gd name="T0" fmla="*/ 7 w 7"/>
                  <a:gd name="T1" fmla="*/ 4 h 131"/>
                  <a:gd name="T2" fmla="*/ 0 w 7"/>
                  <a:gd name="T3" fmla="*/ 0 h 131"/>
                  <a:gd name="T4" fmla="*/ 0 w 7"/>
                  <a:gd name="T5" fmla="*/ 130 h 131"/>
                  <a:gd name="T6" fmla="*/ 7 w 7"/>
                  <a:gd name="T7" fmla="*/ 131 h 131"/>
                  <a:gd name="T8" fmla="*/ 7 w 7"/>
                  <a:gd name="T9" fmla="*/ 4 h 131"/>
                </a:gdLst>
                <a:ahLst/>
                <a:cxnLst>
                  <a:cxn ang="0">
                    <a:pos x="T0" y="T1"/>
                  </a:cxn>
                  <a:cxn ang="0">
                    <a:pos x="T2" y="T3"/>
                  </a:cxn>
                  <a:cxn ang="0">
                    <a:pos x="T4" y="T5"/>
                  </a:cxn>
                  <a:cxn ang="0">
                    <a:pos x="T6" y="T7"/>
                  </a:cxn>
                  <a:cxn ang="0">
                    <a:pos x="T8" y="T9"/>
                  </a:cxn>
                </a:cxnLst>
                <a:rect l="0" t="0" r="r" b="b"/>
                <a:pathLst>
                  <a:path w="7" h="131">
                    <a:moveTo>
                      <a:pt x="7" y="4"/>
                    </a:moveTo>
                    <a:lnTo>
                      <a:pt x="0" y="0"/>
                    </a:lnTo>
                    <a:lnTo>
                      <a:pt x="0" y="130"/>
                    </a:lnTo>
                    <a:lnTo>
                      <a:pt x="7" y="131"/>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8" name="Freeform 84"/>
              <p:cNvSpPr>
                <a:spLocks/>
              </p:cNvSpPr>
              <p:nvPr userDrawn="1"/>
            </p:nvSpPr>
            <p:spPr bwMode="auto">
              <a:xfrm>
                <a:off x="5908676" y="4441825"/>
                <a:ext cx="12700" cy="1028700"/>
              </a:xfrm>
              <a:custGeom>
                <a:avLst/>
                <a:gdLst>
                  <a:gd name="T0" fmla="*/ 8 w 8"/>
                  <a:gd name="T1" fmla="*/ 646 h 648"/>
                  <a:gd name="T2" fmla="*/ 8 w 8"/>
                  <a:gd name="T3" fmla="*/ 3 h 648"/>
                  <a:gd name="T4" fmla="*/ 0 w 8"/>
                  <a:gd name="T5" fmla="*/ 0 h 648"/>
                  <a:gd name="T6" fmla="*/ 0 w 8"/>
                  <a:gd name="T7" fmla="*/ 115 h 648"/>
                  <a:gd name="T8" fmla="*/ 2 w 8"/>
                  <a:gd name="T9" fmla="*/ 117 h 648"/>
                  <a:gd name="T10" fmla="*/ 2 w 8"/>
                  <a:gd name="T11" fmla="*/ 648 h 648"/>
                  <a:gd name="T12" fmla="*/ 8 w 8"/>
                  <a:gd name="T13" fmla="*/ 646 h 648"/>
                </a:gdLst>
                <a:ahLst/>
                <a:cxnLst>
                  <a:cxn ang="0">
                    <a:pos x="T0" y="T1"/>
                  </a:cxn>
                  <a:cxn ang="0">
                    <a:pos x="T2" y="T3"/>
                  </a:cxn>
                  <a:cxn ang="0">
                    <a:pos x="T4" y="T5"/>
                  </a:cxn>
                  <a:cxn ang="0">
                    <a:pos x="T6" y="T7"/>
                  </a:cxn>
                  <a:cxn ang="0">
                    <a:pos x="T8" y="T9"/>
                  </a:cxn>
                  <a:cxn ang="0">
                    <a:pos x="T10" y="T11"/>
                  </a:cxn>
                  <a:cxn ang="0">
                    <a:pos x="T12" y="T13"/>
                  </a:cxn>
                </a:cxnLst>
                <a:rect l="0" t="0" r="r" b="b"/>
                <a:pathLst>
                  <a:path w="8" h="648">
                    <a:moveTo>
                      <a:pt x="8" y="646"/>
                    </a:moveTo>
                    <a:lnTo>
                      <a:pt x="8" y="3"/>
                    </a:lnTo>
                    <a:lnTo>
                      <a:pt x="0" y="0"/>
                    </a:lnTo>
                    <a:lnTo>
                      <a:pt x="0" y="115"/>
                    </a:lnTo>
                    <a:lnTo>
                      <a:pt x="2" y="117"/>
                    </a:lnTo>
                    <a:lnTo>
                      <a:pt x="2" y="648"/>
                    </a:lnTo>
                    <a:lnTo>
                      <a:pt x="8" y="6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9" name="Freeform 85"/>
              <p:cNvSpPr>
                <a:spLocks/>
              </p:cNvSpPr>
              <p:nvPr userDrawn="1"/>
            </p:nvSpPr>
            <p:spPr bwMode="auto">
              <a:xfrm>
                <a:off x="5532438" y="4295775"/>
                <a:ext cx="11113" cy="204788"/>
              </a:xfrm>
              <a:custGeom>
                <a:avLst/>
                <a:gdLst>
                  <a:gd name="T0" fmla="*/ 7 w 7"/>
                  <a:gd name="T1" fmla="*/ 3 h 129"/>
                  <a:gd name="T2" fmla="*/ 0 w 7"/>
                  <a:gd name="T3" fmla="*/ 0 h 129"/>
                  <a:gd name="T4" fmla="*/ 0 w 7"/>
                  <a:gd name="T5" fmla="*/ 128 h 129"/>
                  <a:gd name="T6" fmla="*/ 7 w 7"/>
                  <a:gd name="T7" fmla="*/ 129 h 129"/>
                  <a:gd name="T8" fmla="*/ 7 w 7"/>
                  <a:gd name="T9" fmla="*/ 3 h 129"/>
                </a:gdLst>
                <a:ahLst/>
                <a:cxnLst>
                  <a:cxn ang="0">
                    <a:pos x="T0" y="T1"/>
                  </a:cxn>
                  <a:cxn ang="0">
                    <a:pos x="T2" y="T3"/>
                  </a:cxn>
                  <a:cxn ang="0">
                    <a:pos x="T4" y="T5"/>
                  </a:cxn>
                  <a:cxn ang="0">
                    <a:pos x="T6" y="T7"/>
                  </a:cxn>
                  <a:cxn ang="0">
                    <a:pos x="T8" y="T9"/>
                  </a:cxn>
                </a:cxnLst>
                <a:rect l="0" t="0" r="r" b="b"/>
                <a:pathLst>
                  <a:path w="7" h="129">
                    <a:moveTo>
                      <a:pt x="7" y="3"/>
                    </a:moveTo>
                    <a:lnTo>
                      <a:pt x="0" y="0"/>
                    </a:lnTo>
                    <a:lnTo>
                      <a:pt x="0" y="128"/>
                    </a:lnTo>
                    <a:lnTo>
                      <a:pt x="7" y="129"/>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0" name="Freeform 86"/>
              <p:cNvSpPr>
                <a:spLocks/>
              </p:cNvSpPr>
              <p:nvPr userDrawn="1"/>
            </p:nvSpPr>
            <p:spPr bwMode="auto">
              <a:xfrm>
                <a:off x="5448301" y="4260850"/>
                <a:ext cx="12700" cy="211138"/>
              </a:xfrm>
              <a:custGeom>
                <a:avLst/>
                <a:gdLst>
                  <a:gd name="T0" fmla="*/ 0 w 8"/>
                  <a:gd name="T1" fmla="*/ 0 h 133"/>
                  <a:gd name="T2" fmla="*/ 0 w 8"/>
                  <a:gd name="T3" fmla="*/ 132 h 133"/>
                  <a:gd name="T4" fmla="*/ 8 w 8"/>
                  <a:gd name="T5" fmla="*/ 133 h 133"/>
                  <a:gd name="T6" fmla="*/ 8 w 8"/>
                  <a:gd name="T7" fmla="*/ 4 h 133"/>
                  <a:gd name="T8" fmla="*/ 0 w 8"/>
                  <a:gd name="T9" fmla="*/ 0 h 133"/>
                </a:gdLst>
                <a:ahLst/>
                <a:cxnLst>
                  <a:cxn ang="0">
                    <a:pos x="T0" y="T1"/>
                  </a:cxn>
                  <a:cxn ang="0">
                    <a:pos x="T2" y="T3"/>
                  </a:cxn>
                  <a:cxn ang="0">
                    <a:pos x="T4" y="T5"/>
                  </a:cxn>
                  <a:cxn ang="0">
                    <a:pos x="T6" y="T7"/>
                  </a:cxn>
                  <a:cxn ang="0">
                    <a:pos x="T8" y="T9"/>
                  </a:cxn>
                </a:cxnLst>
                <a:rect l="0" t="0" r="r" b="b"/>
                <a:pathLst>
                  <a:path w="8" h="133">
                    <a:moveTo>
                      <a:pt x="0" y="0"/>
                    </a:moveTo>
                    <a:lnTo>
                      <a:pt x="0" y="132"/>
                    </a:lnTo>
                    <a:lnTo>
                      <a:pt x="8" y="133"/>
                    </a:lnTo>
                    <a:lnTo>
                      <a:pt x="8" y="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1" name="Freeform 87"/>
              <p:cNvSpPr>
                <a:spLocks/>
              </p:cNvSpPr>
              <p:nvPr userDrawn="1"/>
            </p:nvSpPr>
            <p:spPr bwMode="auto">
              <a:xfrm>
                <a:off x="5448301" y="2519363"/>
                <a:ext cx="12700" cy="1355725"/>
              </a:xfrm>
              <a:custGeom>
                <a:avLst/>
                <a:gdLst>
                  <a:gd name="T0" fmla="*/ 0 w 8"/>
                  <a:gd name="T1" fmla="*/ 854 h 854"/>
                  <a:gd name="T2" fmla="*/ 8 w 8"/>
                  <a:gd name="T3" fmla="*/ 852 h 854"/>
                  <a:gd name="T4" fmla="*/ 8 w 8"/>
                  <a:gd name="T5" fmla="*/ 0 h 854"/>
                  <a:gd name="T6" fmla="*/ 0 w 8"/>
                  <a:gd name="T7" fmla="*/ 2 h 854"/>
                  <a:gd name="T8" fmla="*/ 0 w 8"/>
                  <a:gd name="T9" fmla="*/ 854 h 854"/>
                </a:gdLst>
                <a:ahLst/>
                <a:cxnLst>
                  <a:cxn ang="0">
                    <a:pos x="T0" y="T1"/>
                  </a:cxn>
                  <a:cxn ang="0">
                    <a:pos x="T2" y="T3"/>
                  </a:cxn>
                  <a:cxn ang="0">
                    <a:pos x="T4" y="T5"/>
                  </a:cxn>
                  <a:cxn ang="0">
                    <a:pos x="T6" y="T7"/>
                  </a:cxn>
                  <a:cxn ang="0">
                    <a:pos x="T8" y="T9"/>
                  </a:cxn>
                </a:cxnLst>
                <a:rect l="0" t="0" r="r" b="b"/>
                <a:pathLst>
                  <a:path w="8" h="854">
                    <a:moveTo>
                      <a:pt x="0" y="854"/>
                    </a:moveTo>
                    <a:lnTo>
                      <a:pt x="8" y="852"/>
                    </a:lnTo>
                    <a:lnTo>
                      <a:pt x="8" y="0"/>
                    </a:lnTo>
                    <a:lnTo>
                      <a:pt x="0" y="2"/>
                    </a:lnTo>
                    <a:lnTo>
                      <a:pt x="0" y="8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2" name="Freeform 88"/>
              <p:cNvSpPr>
                <a:spLocks/>
              </p:cNvSpPr>
              <p:nvPr userDrawn="1"/>
            </p:nvSpPr>
            <p:spPr bwMode="auto">
              <a:xfrm>
                <a:off x="5575301" y="2471738"/>
                <a:ext cx="11113" cy="1354138"/>
              </a:xfrm>
              <a:custGeom>
                <a:avLst/>
                <a:gdLst>
                  <a:gd name="T0" fmla="*/ 0 w 7"/>
                  <a:gd name="T1" fmla="*/ 853 h 853"/>
                  <a:gd name="T2" fmla="*/ 7 w 7"/>
                  <a:gd name="T3" fmla="*/ 850 h 853"/>
                  <a:gd name="T4" fmla="*/ 7 w 7"/>
                  <a:gd name="T5" fmla="*/ 0 h 853"/>
                  <a:gd name="T6" fmla="*/ 0 w 7"/>
                  <a:gd name="T7" fmla="*/ 3 h 853"/>
                  <a:gd name="T8" fmla="*/ 0 w 7"/>
                  <a:gd name="T9" fmla="*/ 853 h 853"/>
                </a:gdLst>
                <a:ahLst/>
                <a:cxnLst>
                  <a:cxn ang="0">
                    <a:pos x="T0" y="T1"/>
                  </a:cxn>
                  <a:cxn ang="0">
                    <a:pos x="T2" y="T3"/>
                  </a:cxn>
                  <a:cxn ang="0">
                    <a:pos x="T4" y="T5"/>
                  </a:cxn>
                  <a:cxn ang="0">
                    <a:pos x="T6" y="T7"/>
                  </a:cxn>
                  <a:cxn ang="0">
                    <a:pos x="T8" y="T9"/>
                  </a:cxn>
                </a:cxnLst>
                <a:rect l="0" t="0" r="r" b="b"/>
                <a:pathLst>
                  <a:path w="7" h="853">
                    <a:moveTo>
                      <a:pt x="0" y="853"/>
                    </a:moveTo>
                    <a:lnTo>
                      <a:pt x="7" y="850"/>
                    </a:lnTo>
                    <a:lnTo>
                      <a:pt x="7" y="0"/>
                    </a:lnTo>
                    <a:lnTo>
                      <a:pt x="0" y="3"/>
                    </a:lnTo>
                    <a:lnTo>
                      <a:pt x="0" y="8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3" name="Freeform 89"/>
              <p:cNvSpPr>
                <a:spLocks/>
              </p:cNvSpPr>
              <p:nvPr userDrawn="1"/>
            </p:nvSpPr>
            <p:spPr bwMode="auto">
              <a:xfrm>
                <a:off x="5492751" y="2501900"/>
                <a:ext cx="11113" cy="1355725"/>
              </a:xfrm>
              <a:custGeom>
                <a:avLst/>
                <a:gdLst>
                  <a:gd name="T0" fmla="*/ 0 w 7"/>
                  <a:gd name="T1" fmla="*/ 854 h 854"/>
                  <a:gd name="T2" fmla="*/ 7 w 7"/>
                  <a:gd name="T3" fmla="*/ 852 h 854"/>
                  <a:gd name="T4" fmla="*/ 7 w 7"/>
                  <a:gd name="T5" fmla="*/ 0 h 854"/>
                  <a:gd name="T6" fmla="*/ 0 w 7"/>
                  <a:gd name="T7" fmla="*/ 4 h 854"/>
                  <a:gd name="T8" fmla="*/ 0 w 7"/>
                  <a:gd name="T9" fmla="*/ 854 h 854"/>
                </a:gdLst>
                <a:ahLst/>
                <a:cxnLst>
                  <a:cxn ang="0">
                    <a:pos x="T0" y="T1"/>
                  </a:cxn>
                  <a:cxn ang="0">
                    <a:pos x="T2" y="T3"/>
                  </a:cxn>
                  <a:cxn ang="0">
                    <a:pos x="T4" y="T5"/>
                  </a:cxn>
                  <a:cxn ang="0">
                    <a:pos x="T6" y="T7"/>
                  </a:cxn>
                  <a:cxn ang="0">
                    <a:pos x="T8" y="T9"/>
                  </a:cxn>
                </a:cxnLst>
                <a:rect l="0" t="0" r="r" b="b"/>
                <a:pathLst>
                  <a:path w="7" h="854">
                    <a:moveTo>
                      <a:pt x="0" y="854"/>
                    </a:moveTo>
                    <a:lnTo>
                      <a:pt x="7" y="852"/>
                    </a:lnTo>
                    <a:lnTo>
                      <a:pt x="7" y="0"/>
                    </a:lnTo>
                    <a:lnTo>
                      <a:pt x="0" y="4"/>
                    </a:lnTo>
                    <a:lnTo>
                      <a:pt x="0" y="8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4" name="Freeform 90"/>
              <p:cNvSpPr>
                <a:spLocks/>
              </p:cNvSpPr>
              <p:nvPr userDrawn="1"/>
            </p:nvSpPr>
            <p:spPr bwMode="auto">
              <a:xfrm>
                <a:off x="5532438" y="2487613"/>
                <a:ext cx="11113" cy="1352550"/>
              </a:xfrm>
              <a:custGeom>
                <a:avLst/>
                <a:gdLst>
                  <a:gd name="T0" fmla="*/ 0 w 7"/>
                  <a:gd name="T1" fmla="*/ 852 h 852"/>
                  <a:gd name="T2" fmla="*/ 7 w 7"/>
                  <a:gd name="T3" fmla="*/ 851 h 852"/>
                  <a:gd name="T4" fmla="*/ 7 w 7"/>
                  <a:gd name="T5" fmla="*/ 0 h 852"/>
                  <a:gd name="T6" fmla="*/ 0 w 7"/>
                  <a:gd name="T7" fmla="*/ 2 h 852"/>
                  <a:gd name="T8" fmla="*/ 0 w 7"/>
                  <a:gd name="T9" fmla="*/ 852 h 852"/>
                </a:gdLst>
                <a:ahLst/>
                <a:cxnLst>
                  <a:cxn ang="0">
                    <a:pos x="T0" y="T1"/>
                  </a:cxn>
                  <a:cxn ang="0">
                    <a:pos x="T2" y="T3"/>
                  </a:cxn>
                  <a:cxn ang="0">
                    <a:pos x="T4" y="T5"/>
                  </a:cxn>
                  <a:cxn ang="0">
                    <a:pos x="T6" y="T7"/>
                  </a:cxn>
                  <a:cxn ang="0">
                    <a:pos x="T8" y="T9"/>
                  </a:cxn>
                </a:cxnLst>
                <a:rect l="0" t="0" r="r" b="b"/>
                <a:pathLst>
                  <a:path w="7" h="852">
                    <a:moveTo>
                      <a:pt x="0" y="852"/>
                    </a:moveTo>
                    <a:lnTo>
                      <a:pt x="7" y="851"/>
                    </a:lnTo>
                    <a:lnTo>
                      <a:pt x="7" y="0"/>
                    </a:lnTo>
                    <a:lnTo>
                      <a:pt x="0" y="2"/>
                    </a:lnTo>
                    <a:lnTo>
                      <a:pt x="0" y="8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5" name="Freeform 91"/>
              <p:cNvSpPr>
                <a:spLocks/>
              </p:cNvSpPr>
              <p:nvPr userDrawn="1"/>
            </p:nvSpPr>
            <p:spPr bwMode="auto">
              <a:xfrm>
                <a:off x="5702301" y="2425700"/>
                <a:ext cx="11113" cy="1349375"/>
              </a:xfrm>
              <a:custGeom>
                <a:avLst/>
                <a:gdLst>
                  <a:gd name="T0" fmla="*/ 0 w 7"/>
                  <a:gd name="T1" fmla="*/ 850 h 850"/>
                  <a:gd name="T2" fmla="*/ 7 w 7"/>
                  <a:gd name="T3" fmla="*/ 846 h 850"/>
                  <a:gd name="T4" fmla="*/ 7 w 7"/>
                  <a:gd name="T5" fmla="*/ 0 h 850"/>
                  <a:gd name="T6" fmla="*/ 0 w 7"/>
                  <a:gd name="T7" fmla="*/ 2 h 850"/>
                  <a:gd name="T8" fmla="*/ 0 w 7"/>
                  <a:gd name="T9" fmla="*/ 850 h 850"/>
                </a:gdLst>
                <a:ahLst/>
                <a:cxnLst>
                  <a:cxn ang="0">
                    <a:pos x="T0" y="T1"/>
                  </a:cxn>
                  <a:cxn ang="0">
                    <a:pos x="T2" y="T3"/>
                  </a:cxn>
                  <a:cxn ang="0">
                    <a:pos x="T4" y="T5"/>
                  </a:cxn>
                  <a:cxn ang="0">
                    <a:pos x="T6" y="T7"/>
                  </a:cxn>
                  <a:cxn ang="0">
                    <a:pos x="T8" y="T9"/>
                  </a:cxn>
                </a:cxnLst>
                <a:rect l="0" t="0" r="r" b="b"/>
                <a:pathLst>
                  <a:path w="7" h="850">
                    <a:moveTo>
                      <a:pt x="0" y="850"/>
                    </a:moveTo>
                    <a:lnTo>
                      <a:pt x="7" y="846"/>
                    </a:lnTo>
                    <a:lnTo>
                      <a:pt x="7" y="0"/>
                    </a:lnTo>
                    <a:lnTo>
                      <a:pt x="0" y="2"/>
                    </a:lnTo>
                    <a:lnTo>
                      <a:pt x="0" y="8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6" name="Freeform 92"/>
              <p:cNvSpPr>
                <a:spLocks/>
              </p:cNvSpPr>
              <p:nvPr userDrawn="1"/>
            </p:nvSpPr>
            <p:spPr bwMode="auto">
              <a:xfrm>
                <a:off x="5659438" y="2439988"/>
                <a:ext cx="11113" cy="1352550"/>
              </a:xfrm>
              <a:custGeom>
                <a:avLst/>
                <a:gdLst>
                  <a:gd name="T0" fmla="*/ 0 w 7"/>
                  <a:gd name="T1" fmla="*/ 852 h 852"/>
                  <a:gd name="T2" fmla="*/ 7 w 7"/>
                  <a:gd name="T3" fmla="*/ 848 h 852"/>
                  <a:gd name="T4" fmla="*/ 7 w 7"/>
                  <a:gd name="T5" fmla="*/ 0 h 852"/>
                  <a:gd name="T6" fmla="*/ 0 w 7"/>
                  <a:gd name="T7" fmla="*/ 3 h 852"/>
                  <a:gd name="T8" fmla="*/ 0 w 7"/>
                  <a:gd name="T9" fmla="*/ 852 h 852"/>
                </a:gdLst>
                <a:ahLst/>
                <a:cxnLst>
                  <a:cxn ang="0">
                    <a:pos x="T0" y="T1"/>
                  </a:cxn>
                  <a:cxn ang="0">
                    <a:pos x="T2" y="T3"/>
                  </a:cxn>
                  <a:cxn ang="0">
                    <a:pos x="T4" y="T5"/>
                  </a:cxn>
                  <a:cxn ang="0">
                    <a:pos x="T6" y="T7"/>
                  </a:cxn>
                  <a:cxn ang="0">
                    <a:pos x="T8" y="T9"/>
                  </a:cxn>
                </a:cxnLst>
                <a:rect l="0" t="0" r="r" b="b"/>
                <a:pathLst>
                  <a:path w="7" h="852">
                    <a:moveTo>
                      <a:pt x="0" y="852"/>
                    </a:moveTo>
                    <a:lnTo>
                      <a:pt x="7" y="848"/>
                    </a:lnTo>
                    <a:lnTo>
                      <a:pt x="7" y="0"/>
                    </a:lnTo>
                    <a:lnTo>
                      <a:pt x="0" y="3"/>
                    </a:lnTo>
                    <a:lnTo>
                      <a:pt x="0" y="8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7" name="Freeform 93"/>
              <p:cNvSpPr>
                <a:spLocks/>
              </p:cNvSpPr>
              <p:nvPr userDrawn="1"/>
            </p:nvSpPr>
            <p:spPr bwMode="auto">
              <a:xfrm>
                <a:off x="5618163" y="2457450"/>
                <a:ext cx="12700" cy="1352550"/>
              </a:xfrm>
              <a:custGeom>
                <a:avLst/>
                <a:gdLst>
                  <a:gd name="T0" fmla="*/ 0 w 8"/>
                  <a:gd name="T1" fmla="*/ 852 h 852"/>
                  <a:gd name="T2" fmla="*/ 8 w 8"/>
                  <a:gd name="T3" fmla="*/ 848 h 852"/>
                  <a:gd name="T4" fmla="*/ 8 w 8"/>
                  <a:gd name="T5" fmla="*/ 0 h 852"/>
                  <a:gd name="T6" fmla="*/ 0 w 8"/>
                  <a:gd name="T7" fmla="*/ 1 h 852"/>
                  <a:gd name="T8" fmla="*/ 0 w 8"/>
                  <a:gd name="T9" fmla="*/ 852 h 852"/>
                </a:gdLst>
                <a:ahLst/>
                <a:cxnLst>
                  <a:cxn ang="0">
                    <a:pos x="T0" y="T1"/>
                  </a:cxn>
                  <a:cxn ang="0">
                    <a:pos x="T2" y="T3"/>
                  </a:cxn>
                  <a:cxn ang="0">
                    <a:pos x="T4" y="T5"/>
                  </a:cxn>
                  <a:cxn ang="0">
                    <a:pos x="T6" y="T7"/>
                  </a:cxn>
                  <a:cxn ang="0">
                    <a:pos x="T8" y="T9"/>
                  </a:cxn>
                </a:cxnLst>
                <a:rect l="0" t="0" r="r" b="b"/>
                <a:pathLst>
                  <a:path w="8" h="852">
                    <a:moveTo>
                      <a:pt x="0" y="852"/>
                    </a:moveTo>
                    <a:lnTo>
                      <a:pt x="8" y="848"/>
                    </a:lnTo>
                    <a:lnTo>
                      <a:pt x="8" y="0"/>
                    </a:lnTo>
                    <a:lnTo>
                      <a:pt x="0" y="1"/>
                    </a:lnTo>
                    <a:lnTo>
                      <a:pt x="0" y="8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8" name="Freeform 94"/>
              <p:cNvSpPr>
                <a:spLocks/>
              </p:cNvSpPr>
              <p:nvPr userDrawn="1"/>
            </p:nvSpPr>
            <p:spPr bwMode="auto">
              <a:xfrm>
                <a:off x="5741988" y="2408238"/>
                <a:ext cx="11113" cy="1349375"/>
              </a:xfrm>
              <a:custGeom>
                <a:avLst/>
                <a:gdLst>
                  <a:gd name="T0" fmla="*/ 0 w 7"/>
                  <a:gd name="T1" fmla="*/ 850 h 850"/>
                  <a:gd name="T2" fmla="*/ 7 w 7"/>
                  <a:gd name="T3" fmla="*/ 847 h 850"/>
                  <a:gd name="T4" fmla="*/ 7 w 7"/>
                  <a:gd name="T5" fmla="*/ 0 h 850"/>
                  <a:gd name="T6" fmla="*/ 0 w 7"/>
                  <a:gd name="T7" fmla="*/ 4 h 850"/>
                  <a:gd name="T8" fmla="*/ 0 w 7"/>
                  <a:gd name="T9" fmla="*/ 850 h 850"/>
                </a:gdLst>
                <a:ahLst/>
                <a:cxnLst>
                  <a:cxn ang="0">
                    <a:pos x="T0" y="T1"/>
                  </a:cxn>
                  <a:cxn ang="0">
                    <a:pos x="T2" y="T3"/>
                  </a:cxn>
                  <a:cxn ang="0">
                    <a:pos x="T4" y="T5"/>
                  </a:cxn>
                  <a:cxn ang="0">
                    <a:pos x="T6" y="T7"/>
                  </a:cxn>
                  <a:cxn ang="0">
                    <a:pos x="T8" y="T9"/>
                  </a:cxn>
                </a:cxnLst>
                <a:rect l="0" t="0" r="r" b="b"/>
                <a:pathLst>
                  <a:path w="7" h="850">
                    <a:moveTo>
                      <a:pt x="0" y="850"/>
                    </a:moveTo>
                    <a:lnTo>
                      <a:pt x="7" y="847"/>
                    </a:lnTo>
                    <a:lnTo>
                      <a:pt x="7" y="0"/>
                    </a:lnTo>
                    <a:lnTo>
                      <a:pt x="0" y="4"/>
                    </a:lnTo>
                    <a:lnTo>
                      <a:pt x="0" y="8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9" name="Freeform 95"/>
              <p:cNvSpPr>
                <a:spLocks/>
              </p:cNvSpPr>
              <p:nvPr userDrawn="1"/>
            </p:nvSpPr>
            <p:spPr bwMode="auto">
              <a:xfrm>
                <a:off x="5408613" y="2533650"/>
                <a:ext cx="11113" cy="1924050"/>
              </a:xfrm>
              <a:custGeom>
                <a:avLst/>
                <a:gdLst>
                  <a:gd name="T0" fmla="*/ 0 w 7"/>
                  <a:gd name="T1" fmla="*/ 1211 h 1212"/>
                  <a:gd name="T2" fmla="*/ 7 w 7"/>
                  <a:gd name="T3" fmla="*/ 1212 h 1212"/>
                  <a:gd name="T4" fmla="*/ 7 w 7"/>
                  <a:gd name="T5" fmla="*/ 1081 h 1212"/>
                  <a:gd name="T6" fmla="*/ 4 w 7"/>
                  <a:gd name="T7" fmla="*/ 1081 h 1212"/>
                  <a:gd name="T8" fmla="*/ 4 w 7"/>
                  <a:gd name="T9" fmla="*/ 854 h 1212"/>
                  <a:gd name="T10" fmla="*/ 7 w 7"/>
                  <a:gd name="T11" fmla="*/ 854 h 1212"/>
                  <a:gd name="T12" fmla="*/ 7 w 7"/>
                  <a:gd name="T13" fmla="*/ 0 h 1212"/>
                  <a:gd name="T14" fmla="*/ 0 w 7"/>
                  <a:gd name="T15" fmla="*/ 2 h 1212"/>
                  <a:gd name="T16" fmla="*/ 0 w 7"/>
                  <a:gd name="T17" fmla="*/ 1211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212">
                    <a:moveTo>
                      <a:pt x="0" y="1211"/>
                    </a:moveTo>
                    <a:lnTo>
                      <a:pt x="7" y="1212"/>
                    </a:lnTo>
                    <a:lnTo>
                      <a:pt x="7" y="1081"/>
                    </a:lnTo>
                    <a:lnTo>
                      <a:pt x="4" y="1081"/>
                    </a:lnTo>
                    <a:lnTo>
                      <a:pt x="4" y="854"/>
                    </a:lnTo>
                    <a:lnTo>
                      <a:pt x="7" y="854"/>
                    </a:lnTo>
                    <a:lnTo>
                      <a:pt x="7" y="0"/>
                    </a:lnTo>
                    <a:lnTo>
                      <a:pt x="0" y="2"/>
                    </a:lnTo>
                    <a:lnTo>
                      <a:pt x="0" y="1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0" name="Freeform 96"/>
              <p:cNvSpPr>
                <a:spLocks/>
              </p:cNvSpPr>
              <p:nvPr userDrawn="1"/>
            </p:nvSpPr>
            <p:spPr bwMode="auto">
              <a:xfrm>
                <a:off x="6354763" y="2182813"/>
                <a:ext cx="11113" cy="600075"/>
              </a:xfrm>
              <a:custGeom>
                <a:avLst/>
                <a:gdLst>
                  <a:gd name="T0" fmla="*/ 0 w 7"/>
                  <a:gd name="T1" fmla="*/ 378 h 378"/>
                  <a:gd name="T2" fmla="*/ 7 w 7"/>
                  <a:gd name="T3" fmla="*/ 376 h 378"/>
                  <a:gd name="T4" fmla="*/ 7 w 7"/>
                  <a:gd name="T5" fmla="*/ 0 h 378"/>
                  <a:gd name="T6" fmla="*/ 0 w 7"/>
                  <a:gd name="T7" fmla="*/ 2 h 378"/>
                  <a:gd name="T8" fmla="*/ 0 w 7"/>
                  <a:gd name="T9" fmla="*/ 378 h 378"/>
                </a:gdLst>
                <a:ahLst/>
                <a:cxnLst>
                  <a:cxn ang="0">
                    <a:pos x="T0" y="T1"/>
                  </a:cxn>
                  <a:cxn ang="0">
                    <a:pos x="T2" y="T3"/>
                  </a:cxn>
                  <a:cxn ang="0">
                    <a:pos x="T4" y="T5"/>
                  </a:cxn>
                  <a:cxn ang="0">
                    <a:pos x="T6" y="T7"/>
                  </a:cxn>
                  <a:cxn ang="0">
                    <a:pos x="T8" y="T9"/>
                  </a:cxn>
                </a:cxnLst>
                <a:rect l="0" t="0" r="r" b="b"/>
                <a:pathLst>
                  <a:path w="7" h="378">
                    <a:moveTo>
                      <a:pt x="0" y="378"/>
                    </a:moveTo>
                    <a:lnTo>
                      <a:pt x="7" y="376"/>
                    </a:lnTo>
                    <a:lnTo>
                      <a:pt x="7" y="0"/>
                    </a:lnTo>
                    <a:lnTo>
                      <a:pt x="0" y="2"/>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1" name="Freeform 97"/>
              <p:cNvSpPr>
                <a:spLocks/>
              </p:cNvSpPr>
              <p:nvPr userDrawn="1"/>
            </p:nvSpPr>
            <p:spPr bwMode="auto">
              <a:xfrm>
                <a:off x="5199063" y="3578225"/>
                <a:ext cx="11113" cy="811213"/>
              </a:xfrm>
              <a:custGeom>
                <a:avLst/>
                <a:gdLst>
                  <a:gd name="T0" fmla="*/ 0 w 7"/>
                  <a:gd name="T1" fmla="*/ 508 h 511"/>
                  <a:gd name="T2" fmla="*/ 7 w 7"/>
                  <a:gd name="T3" fmla="*/ 511 h 511"/>
                  <a:gd name="T4" fmla="*/ 7 w 7"/>
                  <a:gd name="T5" fmla="*/ 0 h 511"/>
                  <a:gd name="T6" fmla="*/ 0 w 7"/>
                  <a:gd name="T7" fmla="*/ 1 h 511"/>
                  <a:gd name="T8" fmla="*/ 0 w 7"/>
                  <a:gd name="T9" fmla="*/ 508 h 511"/>
                </a:gdLst>
                <a:ahLst/>
                <a:cxnLst>
                  <a:cxn ang="0">
                    <a:pos x="T0" y="T1"/>
                  </a:cxn>
                  <a:cxn ang="0">
                    <a:pos x="T2" y="T3"/>
                  </a:cxn>
                  <a:cxn ang="0">
                    <a:pos x="T4" y="T5"/>
                  </a:cxn>
                  <a:cxn ang="0">
                    <a:pos x="T6" y="T7"/>
                  </a:cxn>
                  <a:cxn ang="0">
                    <a:pos x="T8" y="T9"/>
                  </a:cxn>
                </a:cxnLst>
                <a:rect l="0" t="0" r="r" b="b"/>
                <a:pathLst>
                  <a:path w="7" h="511">
                    <a:moveTo>
                      <a:pt x="0" y="508"/>
                    </a:moveTo>
                    <a:lnTo>
                      <a:pt x="7" y="511"/>
                    </a:lnTo>
                    <a:lnTo>
                      <a:pt x="7" y="0"/>
                    </a:lnTo>
                    <a:lnTo>
                      <a:pt x="0" y="1"/>
                    </a:lnTo>
                    <a:lnTo>
                      <a:pt x="0" y="5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2" name="Freeform 98"/>
              <p:cNvSpPr>
                <a:spLocks/>
              </p:cNvSpPr>
              <p:nvPr userDrawn="1"/>
            </p:nvSpPr>
            <p:spPr bwMode="auto">
              <a:xfrm>
                <a:off x="5281613" y="3543300"/>
                <a:ext cx="12700" cy="874713"/>
              </a:xfrm>
              <a:custGeom>
                <a:avLst/>
                <a:gdLst>
                  <a:gd name="T0" fmla="*/ 0 w 8"/>
                  <a:gd name="T1" fmla="*/ 548 h 551"/>
                  <a:gd name="T2" fmla="*/ 8 w 8"/>
                  <a:gd name="T3" fmla="*/ 551 h 551"/>
                  <a:gd name="T4" fmla="*/ 8 w 8"/>
                  <a:gd name="T5" fmla="*/ 0 h 551"/>
                  <a:gd name="T6" fmla="*/ 0 w 8"/>
                  <a:gd name="T7" fmla="*/ 2 h 551"/>
                  <a:gd name="T8" fmla="*/ 0 w 8"/>
                  <a:gd name="T9" fmla="*/ 548 h 551"/>
                </a:gdLst>
                <a:ahLst/>
                <a:cxnLst>
                  <a:cxn ang="0">
                    <a:pos x="T0" y="T1"/>
                  </a:cxn>
                  <a:cxn ang="0">
                    <a:pos x="T2" y="T3"/>
                  </a:cxn>
                  <a:cxn ang="0">
                    <a:pos x="T4" y="T5"/>
                  </a:cxn>
                  <a:cxn ang="0">
                    <a:pos x="T6" y="T7"/>
                  </a:cxn>
                  <a:cxn ang="0">
                    <a:pos x="T8" y="T9"/>
                  </a:cxn>
                </a:cxnLst>
                <a:rect l="0" t="0" r="r" b="b"/>
                <a:pathLst>
                  <a:path w="8" h="551">
                    <a:moveTo>
                      <a:pt x="0" y="548"/>
                    </a:moveTo>
                    <a:lnTo>
                      <a:pt x="8" y="551"/>
                    </a:lnTo>
                    <a:lnTo>
                      <a:pt x="8" y="0"/>
                    </a:lnTo>
                    <a:lnTo>
                      <a:pt x="0" y="2"/>
                    </a:lnTo>
                    <a:lnTo>
                      <a:pt x="0" y="5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3" name="Freeform 99"/>
              <p:cNvSpPr>
                <a:spLocks/>
              </p:cNvSpPr>
              <p:nvPr userDrawn="1"/>
            </p:nvSpPr>
            <p:spPr bwMode="auto">
              <a:xfrm>
                <a:off x="5326063" y="3525838"/>
                <a:ext cx="11113" cy="906463"/>
              </a:xfrm>
              <a:custGeom>
                <a:avLst/>
                <a:gdLst>
                  <a:gd name="T0" fmla="*/ 0 w 7"/>
                  <a:gd name="T1" fmla="*/ 568 h 571"/>
                  <a:gd name="T2" fmla="*/ 7 w 7"/>
                  <a:gd name="T3" fmla="*/ 571 h 571"/>
                  <a:gd name="T4" fmla="*/ 7 w 7"/>
                  <a:gd name="T5" fmla="*/ 0 h 571"/>
                  <a:gd name="T6" fmla="*/ 0 w 7"/>
                  <a:gd name="T7" fmla="*/ 2 h 571"/>
                  <a:gd name="T8" fmla="*/ 0 w 7"/>
                  <a:gd name="T9" fmla="*/ 568 h 571"/>
                </a:gdLst>
                <a:ahLst/>
                <a:cxnLst>
                  <a:cxn ang="0">
                    <a:pos x="T0" y="T1"/>
                  </a:cxn>
                  <a:cxn ang="0">
                    <a:pos x="T2" y="T3"/>
                  </a:cxn>
                  <a:cxn ang="0">
                    <a:pos x="T4" y="T5"/>
                  </a:cxn>
                  <a:cxn ang="0">
                    <a:pos x="T6" y="T7"/>
                  </a:cxn>
                  <a:cxn ang="0">
                    <a:pos x="T8" y="T9"/>
                  </a:cxn>
                </a:cxnLst>
                <a:rect l="0" t="0" r="r" b="b"/>
                <a:pathLst>
                  <a:path w="7" h="571">
                    <a:moveTo>
                      <a:pt x="0" y="568"/>
                    </a:moveTo>
                    <a:lnTo>
                      <a:pt x="7" y="571"/>
                    </a:lnTo>
                    <a:lnTo>
                      <a:pt x="7" y="0"/>
                    </a:lnTo>
                    <a:lnTo>
                      <a:pt x="0" y="2"/>
                    </a:lnTo>
                    <a:lnTo>
                      <a:pt x="0" y="5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4" name="Freeform 100"/>
              <p:cNvSpPr>
                <a:spLocks/>
              </p:cNvSpPr>
              <p:nvPr userDrawn="1"/>
            </p:nvSpPr>
            <p:spPr bwMode="auto">
              <a:xfrm>
                <a:off x="5365751" y="3508375"/>
                <a:ext cx="11113" cy="935038"/>
              </a:xfrm>
              <a:custGeom>
                <a:avLst/>
                <a:gdLst>
                  <a:gd name="T0" fmla="*/ 0 w 7"/>
                  <a:gd name="T1" fmla="*/ 2 h 589"/>
                  <a:gd name="T2" fmla="*/ 0 w 7"/>
                  <a:gd name="T3" fmla="*/ 588 h 589"/>
                  <a:gd name="T4" fmla="*/ 7 w 7"/>
                  <a:gd name="T5" fmla="*/ 589 h 589"/>
                  <a:gd name="T6" fmla="*/ 7 w 7"/>
                  <a:gd name="T7" fmla="*/ 0 h 589"/>
                  <a:gd name="T8" fmla="*/ 0 w 7"/>
                  <a:gd name="T9" fmla="*/ 2 h 589"/>
                </a:gdLst>
                <a:ahLst/>
                <a:cxnLst>
                  <a:cxn ang="0">
                    <a:pos x="T0" y="T1"/>
                  </a:cxn>
                  <a:cxn ang="0">
                    <a:pos x="T2" y="T3"/>
                  </a:cxn>
                  <a:cxn ang="0">
                    <a:pos x="T4" y="T5"/>
                  </a:cxn>
                  <a:cxn ang="0">
                    <a:pos x="T6" y="T7"/>
                  </a:cxn>
                  <a:cxn ang="0">
                    <a:pos x="T8" y="T9"/>
                  </a:cxn>
                </a:cxnLst>
                <a:rect l="0" t="0" r="r" b="b"/>
                <a:pathLst>
                  <a:path w="7" h="589">
                    <a:moveTo>
                      <a:pt x="0" y="2"/>
                    </a:moveTo>
                    <a:lnTo>
                      <a:pt x="0" y="588"/>
                    </a:lnTo>
                    <a:lnTo>
                      <a:pt x="7" y="589"/>
                    </a:lnTo>
                    <a:lnTo>
                      <a:pt x="7"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5" name="Freeform 101"/>
              <p:cNvSpPr>
                <a:spLocks/>
              </p:cNvSpPr>
              <p:nvPr userDrawn="1"/>
            </p:nvSpPr>
            <p:spPr bwMode="auto">
              <a:xfrm>
                <a:off x="5241926" y="3560763"/>
                <a:ext cx="11113" cy="842963"/>
              </a:xfrm>
              <a:custGeom>
                <a:avLst/>
                <a:gdLst>
                  <a:gd name="T0" fmla="*/ 0 w 7"/>
                  <a:gd name="T1" fmla="*/ 528 h 531"/>
                  <a:gd name="T2" fmla="*/ 7 w 7"/>
                  <a:gd name="T3" fmla="*/ 531 h 531"/>
                  <a:gd name="T4" fmla="*/ 7 w 7"/>
                  <a:gd name="T5" fmla="*/ 0 h 531"/>
                  <a:gd name="T6" fmla="*/ 0 w 7"/>
                  <a:gd name="T7" fmla="*/ 2 h 531"/>
                  <a:gd name="T8" fmla="*/ 0 w 7"/>
                  <a:gd name="T9" fmla="*/ 528 h 531"/>
                </a:gdLst>
                <a:ahLst/>
                <a:cxnLst>
                  <a:cxn ang="0">
                    <a:pos x="T0" y="T1"/>
                  </a:cxn>
                  <a:cxn ang="0">
                    <a:pos x="T2" y="T3"/>
                  </a:cxn>
                  <a:cxn ang="0">
                    <a:pos x="T4" y="T5"/>
                  </a:cxn>
                  <a:cxn ang="0">
                    <a:pos x="T6" y="T7"/>
                  </a:cxn>
                  <a:cxn ang="0">
                    <a:pos x="T8" y="T9"/>
                  </a:cxn>
                </a:cxnLst>
                <a:rect l="0" t="0" r="r" b="b"/>
                <a:pathLst>
                  <a:path w="7" h="531">
                    <a:moveTo>
                      <a:pt x="0" y="528"/>
                    </a:moveTo>
                    <a:lnTo>
                      <a:pt x="7" y="531"/>
                    </a:lnTo>
                    <a:lnTo>
                      <a:pt x="7" y="0"/>
                    </a:lnTo>
                    <a:lnTo>
                      <a:pt x="0" y="2"/>
                    </a:lnTo>
                    <a:lnTo>
                      <a:pt x="0" y="5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6" name="Freeform 102"/>
              <p:cNvSpPr>
                <a:spLocks/>
              </p:cNvSpPr>
              <p:nvPr userDrawn="1"/>
            </p:nvSpPr>
            <p:spPr bwMode="auto">
              <a:xfrm>
                <a:off x="6153151" y="2257425"/>
                <a:ext cx="12700" cy="604838"/>
              </a:xfrm>
              <a:custGeom>
                <a:avLst/>
                <a:gdLst>
                  <a:gd name="T0" fmla="*/ 0 w 8"/>
                  <a:gd name="T1" fmla="*/ 381 h 381"/>
                  <a:gd name="T2" fmla="*/ 8 w 8"/>
                  <a:gd name="T3" fmla="*/ 380 h 381"/>
                  <a:gd name="T4" fmla="*/ 8 w 8"/>
                  <a:gd name="T5" fmla="*/ 0 h 381"/>
                  <a:gd name="T6" fmla="*/ 0 w 8"/>
                  <a:gd name="T7" fmla="*/ 3 h 381"/>
                  <a:gd name="T8" fmla="*/ 0 w 8"/>
                  <a:gd name="T9" fmla="*/ 381 h 381"/>
                </a:gdLst>
                <a:ahLst/>
                <a:cxnLst>
                  <a:cxn ang="0">
                    <a:pos x="T0" y="T1"/>
                  </a:cxn>
                  <a:cxn ang="0">
                    <a:pos x="T2" y="T3"/>
                  </a:cxn>
                  <a:cxn ang="0">
                    <a:pos x="T4" y="T5"/>
                  </a:cxn>
                  <a:cxn ang="0">
                    <a:pos x="T6" y="T7"/>
                  </a:cxn>
                  <a:cxn ang="0">
                    <a:pos x="T8" y="T9"/>
                  </a:cxn>
                </a:cxnLst>
                <a:rect l="0" t="0" r="r" b="b"/>
                <a:pathLst>
                  <a:path w="8" h="381">
                    <a:moveTo>
                      <a:pt x="0" y="381"/>
                    </a:moveTo>
                    <a:lnTo>
                      <a:pt x="8" y="380"/>
                    </a:lnTo>
                    <a:lnTo>
                      <a:pt x="8" y="0"/>
                    </a:lnTo>
                    <a:lnTo>
                      <a:pt x="0" y="3"/>
                    </a:lnTo>
                    <a:lnTo>
                      <a:pt x="0" y="3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7" name="Freeform 103"/>
              <p:cNvSpPr>
                <a:spLocks/>
              </p:cNvSpPr>
              <p:nvPr userDrawn="1"/>
            </p:nvSpPr>
            <p:spPr bwMode="auto">
              <a:xfrm>
                <a:off x="6070601" y="2287588"/>
                <a:ext cx="11113" cy="1335088"/>
              </a:xfrm>
              <a:custGeom>
                <a:avLst/>
                <a:gdLst>
                  <a:gd name="T0" fmla="*/ 0 w 7"/>
                  <a:gd name="T1" fmla="*/ 841 h 841"/>
                  <a:gd name="T2" fmla="*/ 7 w 7"/>
                  <a:gd name="T3" fmla="*/ 840 h 841"/>
                  <a:gd name="T4" fmla="*/ 7 w 7"/>
                  <a:gd name="T5" fmla="*/ 0 h 841"/>
                  <a:gd name="T6" fmla="*/ 0 w 7"/>
                  <a:gd name="T7" fmla="*/ 2 h 841"/>
                  <a:gd name="T8" fmla="*/ 0 w 7"/>
                  <a:gd name="T9" fmla="*/ 841 h 841"/>
                </a:gdLst>
                <a:ahLst/>
                <a:cxnLst>
                  <a:cxn ang="0">
                    <a:pos x="T0" y="T1"/>
                  </a:cxn>
                  <a:cxn ang="0">
                    <a:pos x="T2" y="T3"/>
                  </a:cxn>
                  <a:cxn ang="0">
                    <a:pos x="T4" y="T5"/>
                  </a:cxn>
                  <a:cxn ang="0">
                    <a:pos x="T6" y="T7"/>
                  </a:cxn>
                  <a:cxn ang="0">
                    <a:pos x="T8" y="T9"/>
                  </a:cxn>
                </a:cxnLst>
                <a:rect l="0" t="0" r="r" b="b"/>
                <a:pathLst>
                  <a:path w="7" h="841">
                    <a:moveTo>
                      <a:pt x="0" y="841"/>
                    </a:moveTo>
                    <a:lnTo>
                      <a:pt x="7" y="840"/>
                    </a:lnTo>
                    <a:lnTo>
                      <a:pt x="7" y="0"/>
                    </a:lnTo>
                    <a:lnTo>
                      <a:pt x="0" y="2"/>
                    </a:lnTo>
                    <a:lnTo>
                      <a:pt x="0" y="8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8" name="Freeform 104"/>
              <p:cNvSpPr>
                <a:spLocks/>
              </p:cNvSpPr>
              <p:nvPr userDrawn="1"/>
            </p:nvSpPr>
            <p:spPr bwMode="auto">
              <a:xfrm>
                <a:off x="6194426" y="2243138"/>
                <a:ext cx="11113" cy="604838"/>
              </a:xfrm>
              <a:custGeom>
                <a:avLst/>
                <a:gdLst>
                  <a:gd name="T0" fmla="*/ 0 w 7"/>
                  <a:gd name="T1" fmla="*/ 381 h 381"/>
                  <a:gd name="T2" fmla="*/ 7 w 7"/>
                  <a:gd name="T3" fmla="*/ 378 h 381"/>
                  <a:gd name="T4" fmla="*/ 7 w 7"/>
                  <a:gd name="T5" fmla="*/ 0 h 381"/>
                  <a:gd name="T6" fmla="*/ 0 w 7"/>
                  <a:gd name="T7" fmla="*/ 1 h 381"/>
                  <a:gd name="T8" fmla="*/ 0 w 7"/>
                  <a:gd name="T9" fmla="*/ 381 h 381"/>
                </a:gdLst>
                <a:ahLst/>
                <a:cxnLst>
                  <a:cxn ang="0">
                    <a:pos x="T0" y="T1"/>
                  </a:cxn>
                  <a:cxn ang="0">
                    <a:pos x="T2" y="T3"/>
                  </a:cxn>
                  <a:cxn ang="0">
                    <a:pos x="T4" y="T5"/>
                  </a:cxn>
                  <a:cxn ang="0">
                    <a:pos x="T6" y="T7"/>
                  </a:cxn>
                  <a:cxn ang="0">
                    <a:pos x="T8" y="T9"/>
                  </a:cxn>
                </a:cxnLst>
                <a:rect l="0" t="0" r="r" b="b"/>
                <a:pathLst>
                  <a:path w="7" h="381">
                    <a:moveTo>
                      <a:pt x="0" y="381"/>
                    </a:moveTo>
                    <a:lnTo>
                      <a:pt x="7" y="378"/>
                    </a:lnTo>
                    <a:lnTo>
                      <a:pt x="7" y="0"/>
                    </a:lnTo>
                    <a:lnTo>
                      <a:pt x="0" y="1"/>
                    </a:lnTo>
                    <a:lnTo>
                      <a:pt x="0" y="3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9" name="Freeform 105"/>
              <p:cNvSpPr>
                <a:spLocks/>
              </p:cNvSpPr>
              <p:nvPr userDrawn="1"/>
            </p:nvSpPr>
            <p:spPr bwMode="auto">
              <a:xfrm>
                <a:off x="6110288" y="2273300"/>
                <a:ext cx="11113" cy="1335088"/>
              </a:xfrm>
              <a:custGeom>
                <a:avLst/>
                <a:gdLst>
                  <a:gd name="T0" fmla="*/ 0 w 7"/>
                  <a:gd name="T1" fmla="*/ 841 h 841"/>
                  <a:gd name="T2" fmla="*/ 7 w 7"/>
                  <a:gd name="T3" fmla="*/ 838 h 841"/>
                  <a:gd name="T4" fmla="*/ 7 w 7"/>
                  <a:gd name="T5" fmla="*/ 0 h 841"/>
                  <a:gd name="T6" fmla="*/ 0 w 7"/>
                  <a:gd name="T7" fmla="*/ 2 h 841"/>
                  <a:gd name="T8" fmla="*/ 0 w 7"/>
                  <a:gd name="T9" fmla="*/ 841 h 841"/>
                </a:gdLst>
                <a:ahLst/>
                <a:cxnLst>
                  <a:cxn ang="0">
                    <a:pos x="T0" y="T1"/>
                  </a:cxn>
                  <a:cxn ang="0">
                    <a:pos x="T2" y="T3"/>
                  </a:cxn>
                  <a:cxn ang="0">
                    <a:pos x="T4" y="T5"/>
                  </a:cxn>
                  <a:cxn ang="0">
                    <a:pos x="T6" y="T7"/>
                  </a:cxn>
                  <a:cxn ang="0">
                    <a:pos x="T8" y="T9"/>
                  </a:cxn>
                </a:cxnLst>
                <a:rect l="0" t="0" r="r" b="b"/>
                <a:pathLst>
                  <a:path w="7" h="841">
                    <a:moveTo>
                      <a:pt x="0" y="841"/>
                    </a:moveTo>
                    <a:lnTo>
                      <a:pt x="7" y="838"/>
                    </a:lnTo>
                    <a:lnTo>
                      <a:pt x="7" y="0"/>
                    </a:lnTo>
                    <a:lnTo>
                      <a:pt x="0" y="2"/>
                    </a:lnTo>
                    <a:lnTo>
                      <a:pt x="0" y="8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0" name="Freeform 106"/>
              <p:cNvSpPr>
                <a:spLocks/>
              </p:cNvSpPr>
              <p:nvPr userDrawn="1"/>
            </p:nvSpPr>
            <p:spPr bwMode="auto">
              <a:xfrm>
                <a:off x="5784851" y="2393950"/>
                <a:ext cx="12700" cy="1346200"/>
              </a:xfrm>
              <a:custGeom>
                <a:avLst/>
                <a:gdLst>
                  <a:gd name="T0" fmla="*/ 0 w 8"/>
                  <a:gd name="T1" fmla="*/ 848 h 848"/>
                  <a:gd name="T2" fmla="*/ 8 w 8"/>
                  <a:gd name="T3" fmla="*/ 845 h 848"/>
                  <a:gd name="T4" fmla="*/ 8 w 8"/>
                  <a:gd name="T5" fmla="*/ 0 h 848"/>
                  <a:gd name="T6" fmla="*/ 0 w 8"/>
                  <a:gd name="T7" fmla="*/ 4 h 848"/>
                  <a:gd name="T8" fmla="*/ 0 w 8"/>
                  <a:gd name="T9" fmla="*/ 848 h 848"/>
                </a:gdLst>
                <a:ahLst/>
                <a:cxnLst>
                  <a:cxn ang="0">
                    <a:pos x="T0" y="T1"/>
                  </a:cxn>
                  <a:cxn ang="0">
                    <a:pos x="T2" y="T3"/>
                  </a:cxn>
                  <a:cxn ang="0">
                    <a:pos x="T4" y="T5"/>
                  </a:cxn>
                  <a:cxn ang="0">
                    <a:pos x="T6" y="T7"/>
                  </a:cxn>
                  <a:cxn ang="0">
                    <a:pos x="T8" y="T9"/>
                  </a:cxn>
                </a:cxnLst>
                <a:rect l="0" t="0" r="r" b="b"/>
                <a:pathLst>
                  <a:path w="8" h="848">
                    <a:moveTo>
                      <a:pt x="0" y="848"/>
                    </a:moveTo>
                    <a:lnTo>
                      <a:pt x="8" y="845"/>
                    </a:lnTo>
                    <a:lnTo>
                      <a:pt x="8" y="0"/>
                    </a:lnTo>
                    <a:lnTo>
                      <a:pt x="0" y="4"/>
                    </a:lnTo>
                    <a:lnTo>
                      <a:pt x="0" y="8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1" name="Freeform 107"/>
              <p:cNvSpPr>
                <a:spLocks/>
              </p:cNvSpPr>
              <p:nvPr userDrawn="1"/>
            </p:nvSpPr>
            <p:spPr bwMode="auto">
              <a:xfrm>
                <a:off x="6234113" y="2228850"/>
                <a:ext cx="11113" cy="603250"/>
              </a:xfrm>
              <a:custGeom>
                <a:avLst/>
                <a:gdLst>
                  <a:gd name="T0" fmla="*/ 0 w 7"/>
                  <a:gd name="T1" fmla="*/ 380 h 380"/>
                  <a:gd name="T2" fmla="*/ 7 w 7"/>
                  <a:gd name="T3" fmla="*/ 378 h 380"/>
                  <a:gd name="T4" fmla="*/ 7 w 7"/>
                  <a:gd name="T5" fmla="*/ 0 h 380"/>
                  <a:gd name="T6" fmla="*/ 0 w 7"/>
                  <a:gd name="T7" fmla="*/ 1 h 380"/>
                  <a:gd name="T8" fmla="*/ 0 w 7"/>
                  <a:gd name="T9" fmla="*/ 380 h 380"/>
                </a:gdLst>
                <a:ahLst/>
                <a:cxnLst>
                  <a:cxn ang="0">
                    <a:pos x="T0" y="T1"/>
                  </a:cxn>
                  <a:cxn ang="0">
                    <a:pos x="T2" y="T3"/>
                  </a:cxn>
                  <a:cxn ang="0">
                    <a:pos x="T4" y="T5"/>
                  </a:cxn>
                  <a:cxn ang="0">
                    <a:pos x="T6" y="T7"/>
                  </a:cxn>
                  <a:cxn ang="0">
                    <a:pos x="T8" y="T9"/>
                  </a:cxn>
                </a:cxnLst>
                <a:rect l="0" t="0" r="r" b="b"/>
                <a:pathLst>
                  <a:path w="7" h="380">
                    <a:moveTo>
                      <a:pt x="0" y="380"/>
                    </a:moveTo>
                    <a:lnTo>
                      <a:pt x="7" y="378"/>
                    </a:lnTo>
                    <a:lnTo>
                      <a:pt x="7" y="0"/>
                    </a:lnTo>
                    <a:lnTo>
                      <a:pt x="0" y="1"/>
                    </a:lnTo>
                    <a:lnTo>
                      <a:pt x="0" y="3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2" name="Freeform 108"/>
              <p:cNvSpPr>
                <a:spLocks/>
              </p:cNvSpPr>
              <p:nvPr userDrawn="1"/>
            </p:nvSpPr>
            <p:spPr bwMode="auto">
              <a:xfrm>
                <a:off x="6273801" y="2211388"/>
                <a:ext cx="12700" cy="606425"/>
              </a:xfrm>
              <a:custGeom>
                <a:avLst/>
                <a:gdLst>
                  <a:gd name="T0" fmla="*/ 0 w 8"/>
                  <a:gd name="T1" fmla="*/ 382 h 382"/>
                  <a:gd name="T2" fmla="*/ 8 w 8"/>
                  <a:gd name="T3" fmla="*/ 378 h 382"/>
                  <a:gd name="T4" fmla="*/ 8 w 8"/>
                  <a:gd name="T5" fmla="*/ 0 h 382"/>
                  <a:gd name="T6" fmla="*/ 0 w 8"/>
                  <a:gd name="T7" fmla="*/ 3 h 382"/>
                  <a:gd name="T8" fmla="*/ 0 w 8"/>
                  <a:gd name="T9" fmla="*/ 382 h 382"/>
                </a:gdLst>
                <a:ahLst/>
                <a:cxnLst>
                  <a:cxn ang="0">
                    <a:pos x="T0" y="T1"/>
                  </a:cxn>
                  <a:cxn ang="0">
                    <a:pos x="T2" y="T3"/>
                  </a:cxn>
                  <a:cxn ang="0">
                    <a:pos x="T4" y="T5"/>
                  </a:cxn>
                  <a:cxn ang="0">
                    <a:pos x="T6" y="T7"/>
                  </a:cxn>
                  <a:cxn ang="0">
                    <a:pos x="T8" y="T9"/>
                  </a:cxn>
                </a:cxnLst>
                <a:rect l="0" t="0" r="r" b="b"/>
                <a:pathLst>
                  <a:path w="8" h="382">
                    <a:moveTo>
                      <a:pt x="0" y="382"/>
                    </a:moveTo>
                    <a:lnTo>
                      <a:pt x="8" y="378"/>
                    </a:lnTo>
                    <a:lnTo>
                      <a:pt x="8" y="0"/>
                    </a:lnTo>
                    <a:lnTo>
                      <a:pt x="0" y="3"/>
                    </a:lnTo>
                    <a:lnTo>
                      <a:pt x="0" y="3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3" name="Freeform 109"/>
              <p:cNvSpPr>
                <a:spLocks/>
              </p:cNvSpPr>
              <p:nvPr userDrawn="1"/>
            </p:nvSpPr>
            <p:spPr bwMode="auto">
              <a:xfrm>
                <a:off x="6315076" y="2197100"/>
                <a:ext cx="11113" cy="603250"/>
              </a:xfrm>
              <a:custGeom>
                <a:avLst/>
                <a:gdLst>
                  <a:gd name="T0" fmla="*/ 0 w 7"/>
                  <a:gd name="T1" fmla="*/ 380 h 380"/>
                  <a:gd name="T2" fmla="*/ 7 w 7"/>
                  <a:gd name="T3" fmla="*/ 376 h 380"/>
                  <a:gd name="T4" fmla="*/ 7 w 7"/>
                  <a:gd name="T5" fmla="*/ 0 h 380"/>
                  <a:gd name="T6" fmla="*/ 0 w 7"/>
                  <a:gd name="T7" fmla="*/ 3 h 380"/>
                  <a:gd name="T8" fmla="*/ 0 w 7"/>
                  <a:gd name="T9" fmla="*/ 380 h 380"/>
                </a:gdLst>
                <a:ahLst/>
                <a:cxnLst>
                  <a:cxn ang="0">
                    <a:pos x="T0" y="T1"/>
                  </a:cxn>
                  <a:cxn ang="0">
                    <a:pos x="T2" y="T3"/>
                  </a:cxn>
                  <a:cxn ang="0">
                    <a:pos x="T4" y="T5"/>
                  </a:cxn>
                  <a:cxn ang="0">
                    <a:pos x="T6" y="T7"/>
                  </a:cxn>
                  <a:cxn ang="0">
                    <a:pos x="T8" y="T9"/>
                  </a:cxn>
                </a:cxnLst>
                <a:rect l="0" t="0" r="r" b="b"/>
                <a:pathLst>
                  <a:path w="7" h="380">
                    <a:moveTo>
                      <a:pt x="0" y="380"/>
                    </a:moveTo>
                    <a:lnTo>
                      <a:pt x="7" y="376"/>
                    </a:lnTo>
                    <a:lnTo>
                      <a:pt x="7" y="0"/>
                    </a:lnTo>
                    <a:lnTo>
                      <a:pt x="0" y="3"/>
                    </a:lnTo>
                    <a:lnTo>
                      <a:pt x="0" y="3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4" name="Freeform 110"/>
              <p:cNvSpPr>
                <a:spLocks/>
              </p:cNvSpPr>
              <p:nvPr userDrawn="1"/>
            </p:nvSpPr>
            <p:spPr bwMode="auto">
              <a:xfrm>
                <a:off x="5865813" y="2362200"/>
                <a:ext cx="14288" cy="1344613"/>
              </a:xfrm>
              <a:custGeom>
                <a:avLst/>
                <a:gdLst>
                  <a:gd name="T0" fmla="*/ 0 w 9"/>
                  <a:gd name="T1" fmla="*/ 847 h 847"/>
                  <a:gd name="T2" fmla="*/ 9 w 9"/>
                  <a:gd name="T3" fmla="*/ 845 h 847"/>
                  <a:gd name="T4" fmla="*/ 9 w 9"/>
                  <a:gd name="T5" fmla="*/ 0 h 847"/>
                  <a:gd name="T6" fmla="*/ 0 w 9"/>
                  <a:gd name="T7" fmla="*/ 4 h 847"/>
                  <a:gd name="T8" fmla="*/ 0 w 9"/>
                  <a:gd name="T9" fmla="*/ 847 h 847"/>
                </a:gdLst>
                <a:ahLst/>
                <a:cxnLst>
                  <a:cxn ang="0">
                    <a:pos x="T0" y="T1"/>
                  </a:cxn>
                  <a:cxn ang="0">
                    <a:pos x="T2" y="T3"/>
                  </a:cxn>
                  <a:cxn ang="0">
                    <a:pos x="T4" y="T5"/>
                  </a:cxn>
                  <a:cxn ang="0">
                    <a:pos x="T6" y="T7"/>
                  </a:cxn>
                  <a:cxn ang="0">
                    <a:pos x="T8" y="T9"/>
                  </a:cxn>
                </a:cxnLst>
                <a:rect l="0" t="0" r="r" b="b"/>
                <a:pathLst>
                  <a:path w="9" h="847">
                    <a:moveTo>
                      <a:pt x="0" y="847"/>
                    </a:moveTo>
                    <a:lnTo>
                      <a:pt x="9" y="845"/>
                    </a:lnTo>
                    <a:lnTo>
                      <a:pt x="9" y="0"/>
                    </a:lnTo>
                    <a:lnTo>
                      <a:pt x="0" y="4"/>
                    </a:lnTo>
                    <a:lnTo>
                      <a:pt x="0" y="8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5" name="Freeform 111"/>
              <p:cNvSpPr>
                <a:spLocks/>
              </p:cNvSpPr>
              <p:nvPr userDrawn="1"/>
            </p:nvSpPr>
            <p:spPr bwMode="auto">
              <a:xfrm>
                <a:off x="5908676" y="2347913"/>
                <a:ext cx="12700" cy="1341438"/>
              </a:xfrm>
              <a:custGeom>
                <a:avLst/>
                <a:gdLst>
                  <a:gd name="T0" fmla="*/ 0 w 8"/>
                  <a:gd name="T1" fmla="*/ 845 h 845"/>
                  <a:gd name="T2" fmla="*/ 8 w 8"/>
                  <a:gd name="T3" fmla="*/ 843 h 845"/>
                  <a:gd name="T4" fmla="*/ 8 w 8"/>
                  <a:gd name="T5" fmla="*/ 0 h 845"/>
                  <a:gd name="T6" fmla="*/ 0 w 8"/>
                  <a:gd name="T7" fmla="*/ 4 h 845"/>
                  <a:gd name="T8" fmla="*/ 0 w 8"/>
                  <a:gd name="T9" fmla="*/ 845 h 845"/>
                </a:gdLst>
                <a:ahLst/>
                <a:cxnLst>
                  <a:cxn ang="0">
                    <a:pos x="T0" y="T1"/>
                  </a:cxn>
                  <a:cxn ang="0">
                    <a:pos x="T2" y="T3"/>
                  </a:cxn>
                  <a:cxn ang="0">
                    <a:pos x="T4" y="T5"/>
                  </a:cxn>
                  <a:cxn ang="0">
                    <a:pos x="T6" y="T7"/>
                  </a:cxn>
                  <a:cxn ang="0">
                    <a:pos x="T8" y="T9"/>
                  </a:cxn>
                </a:cxnLst>
                <a:rect l="0" t="0" r="r" b="b"/>
                <a:pathLst>
                  <a:path w="8" h="845">
                    <a:moveTo>
                      <a:pt x="0" y="845"/>
                    </a:moveTo>
                    <a:lnTo>
                      <a:pt x="8" y="843"/>
                    </a:lnTo>
                    <a:lnTo>
                      <a:pt x="8" y="0"/>
                    </a:lnTo>
                    <a:lnTo>
                      <a:pt x="0" y="4"/>
                    </a:lnTo>
                    <a:lnTo>
                      <a:pt x="0" y="8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6" name="Freeform 112"/>
              <p:cNvSpPr>
                <a:spLocks/>
              </p:cNvSpPr>
              <p:nvPr userDrawn="1"/>
            </p:nvSpPr>
            <p:spPr bwMode="auto">
              <a:xfrm>
                <a:off x="5826126" y="2379663"/>
                <a:ext cx="11113" cy="1344613"/>
              </a:xfrm>
              <a:custGeom>
                <a:avLst/>
                <a:gdLst>
                  <a:gd name="T0" fmla="*/ 0 w 7"/>
                  <a:gd name="T1" fmla="*/ 847 h 847"/>
                  <a:gd name="T2" fmla="*/ 7 w 7"/>
                  <a:gd name="T3" fmla="*/ 843 h 847"/>
                  <a:gd name="T4" fmla="*/ 7 w 7"/>
                  <a:gd name="T5" fmla="*/ 0 h 847"/>
                  <a:gd name="T6" fmla="*/ 0 w 7"/>
                  <a:gd name="T7" fmla="*/ 2 h 847"/>
                  <a:gd name="T8" fmla="*/ 0 w 7"/>
                  <a:gd name="T9" fmla="*/ 847 h 847"/>
                </a:gdLst>
                <a:ahLst/>
                <a:cxnLst>
                  <a:cxn ang="0">
                    <a:pos x="T0" y="T1"/>
                  </a:cxn>
                  <a:cxn ang="0">
                    <a:pos x="T2" y="T3"/>
                  </a:cxn>
                  <a:cxn ang="0">
                    <a:pos x="T4" y="T5"/>
                  </a:cxn>
                  <a:cxn ang="0">
                    <a:pos x="T6" y="T7"/>
                  </a:cxn>
                  <a:cxn ang="0">
                    <a:pos x="T8" y="T9"/>
                  </a:cxn>
                </a:cxnLst>
                <a:rect l="0" t="0" r="r" b="b"/>
                <a:pathLst>
                  <a:path w="7" h="847">
                    <a:moveTo>
                      <a:pt x="0" y="847"/>
                    </a:moveTo>
                    <a:lnTo>
                      <a:pt x="7" y="843"/>
                    </a:lnTo>
                    <a:lnTo>
                      <a:pt x="7" y="0"/>
                    </a:lnTo>
                    <a:lnTo>
                      <a:pt x="0" y="2"/>
                    </a:lnTo>
                    <a:lnTo>
                      <a:pt x="0" y="8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7" name="Freeform 113"/>
              <p:cNvSpPr>
                <a:spLocks/>
              </p:cNvSpPr>
              <p:nvPr userDrawn="1"/>
            </p:nvSpPr>
            <p:spPr bwMode="auto">
              <a:xfrm>
                <a:off x="5949951" y="2333625"/>
                <a:ext cx="11113" cy="1341438"/>
              </a:xfrm>
              <a:custGeom>
                <a:avLst/>
                <a:gdLst>
                  <a:gd name="T0" fmla="*/ 0 w 7"/>
                  <a:gd name="T1" fmla="*/ 845 h 845"/>
                  <a:gd name="T2" fmla="*/ 7 w 7"/>
                  <a:gd name="T3" fmla="*/ 841 h 845"/>
                  <a:gd name="T4" fmla="*/ 7 w 7"/>
                  <a:gd name="T5" fmla="*/ 0 h 845"/>
                  <a:gd name="T6" fmla="*/ 0 w 7"/>
                  <a:gd name="T7" fmla="*/ 2 h 845"/>
                  <a:gd name="T8" fmla="*/ 0 w 7"/>
                  <a:gd name="T9" fmla="*/ 845 h 845"/>
                </a:gdLst>
                <a:ahLst/>
                <a:cxnLst>
                  <a:cxn ang="0">
                    <a:pos x="T0" y="T1"/>
                  </a:cxn>
                  <a:cxn ang="0">
                    <a:pos x="T2" y="T3"/>
                  </a:cxn>
                  <a:cxn ang="0">
                    <a:pos x="T4" y="T5"/>
                  </a:cxn>
                  <a:cxn ang="0">
                    <a:pos x="T6" y="T7"/>
                  </a:cxn>
                  <a:cxn ang="0">
                    <a:pos x="T8" y="T9"/>
                  </a:cxn>
                </a:cxnLst>
                <a:rect l="0" t="0" r="r" b="b"/>
                <a:pathLst>
                  <a:path w="7" h="845">
                    <a:moveTo>
                      <a:pt x="0" y="845"/>
                    </a:moveTo>
                    <a:lnTo>
                      <a:pt x="7" y="841"/>
                    </a:lnTo>
                    <a:lnTo>
                      <a:pt x="7" y="0"/>
                    </a:lnTo>
                    <a:lnTo>
                      <a:pt x="0" y="2"/>
                    </a:lnTo>
                    <a:lnTo>
                      <a:pt x="0" y="8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8" name="Freeform 114"/>
              <p:cNvSpPr>
                <a:spLocks/>
              </p:cNvSpPr>
              <p:nvPr userDrawn="1"/>
            </p:nvSpPr>
            <p:spPr bwMode="auto">
              <a:xfrm>
                <a:off x="5989638" y="2316163"/>
                <a:ext cx="11113" cy="1341438"/>
              </a:xfrm>
              <a:custGeom>
                <a:avLst/>
                <a:gdLst>
                  <a:gd name="T0" fmla="*/ 0 w 7"/>
                  <a:gd name="T1" fmla="*/ 845 h 845"/>
                  <a:gd name="T2" fmla="*/ 7 w 7"/>
                  <a:gd name="T3" fmla="*/ 842 h 845"/>
                  <a:gd name="T4" fmla="*/ 7 w 7"/>
                  <a:gd name="T5" fmla="*/ 0 h 845"/>
                  <a:gd name="T6" fmla="*/ 0 w 7"/>
                  <a:gd name="T7" fmla="*/ 4 h 845"/>
                  <a:gd name="T8" fmla="*/ 0 w 7"/>
                  <a:gd name="T9" fmla="*/ 845 h 845"/>
                </a:gdLst>
                <a:ahLst/>
                <a:cxnLst>
                  <a:cxn ang="0">
                    <a:pos x="T0" y="T1"/>
                  </a:cxn>
                  <a:cxn ang="0">
                    <a:pos x="T2" y="T3"/>
                  </a:cxn>
                  <a:cxn ang="0">
                    <a:pos x="T4" y="T5"/>
                  </a:cxn>
                  <a:cxn ang="0">
                    <a:pos x="T6" y="T7"/>
                  </a:cxn>
                  <a:cxn ang="0">
                    <a:pos x="T8" y="T9"/>
                  </a:cxn>
                </a:cxnLst>
                <a:rect l="0" t="0" r="r" b="b"/>
                <a:pathLst>
                  <a:path w="7" h="845">
                    <a:moveTo>
                      <a:pt x="0" y="845"/>
                    </a:moveTo>
                    <a:lnTo>
                      <a:pt x="7" y="842"/>
                    </a:lnTo>
                    <a:lnTo>
                      <a:pt x="7" y="0"/>
                    </a:lnTo>
                    <a:lnTo>
                      <a:pt x="0" y="4"/>
                    </a:lnTo>
                    <a:lnTo>
                      <a:pt x="0" y="8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9" name="Freeform 115"/>
              <p:cNvSpPr>
                <a:spLocks/>
              </p:cNvSpPr>
              <p:nvPr userDrawn="1"/>
            </p:nvSpPr>
            <p:spPr bwMode="auto">
              <a:xfrm>
                <a:off x="6029326" y="2301875"/>
                <a:ext cx="12700" cy="1338263"/>
              </a:xfrm>
              <a:custGeom>
                <a:avLst/>
                <a:gdLst>
                  <a:gd name="T0" fmla="*/ 0 w 8"/>
                  <a:gd name="T1" fmla="*/ 843 h 843"/>
                  <a:gd name="T2" fmla="*/ 8 w 8"/>
                  <a:gd name="T3" fmla="*/ 840 h 843"/>
                  <a:gd name="T4" fmla="*/ 8 w 8"/>
                  <a:gd name="T5" fmla="*/ 0 h 843"/>
                  <a:gd name="T6" fmla="*/ 0 w 8"/>
                  <a:gd name="T7" fmla="*/ 4 h 843"/>
                  <a:gd name="T8" fmla="*/ 0 w 8"/>
                  <a:gd name="T9" fmla="*/ 843 h 843"/>
                </a:gdLst>
                <a:ahLst/>
                <a:cxnLst>
                  <a:cxn ang="0">
                    <a:pos x="T0" y="T1"/>
                  </a:cxn>
                  <a:cxn ang="0">
                    <a:pos x="T2" y="T3"/>
                  </a:cxn>
                  <a:cxn ang="0">
                    <a:pos x="T4" y="T5"/>
                  </a:cxn>
                  <a:cxn ang="0">
                    <a:pos x="T6" y="T7"/>
                  </a:cxn>
                  <a:cxn ang="0">
                    <a:pos x="T8" y="T9"/>
                  </a:cxn>
                </a:cxnLst>
                <a:rect l="0" t="0" r="r" b="b"/>
                <a:pathLst>
                  <a:path w="8" h="843">
                    <a:moveTo>
                      <a:pt x="0" y="843"/>
                    </a:moveTo>
                    <a:lnTo>
                      <a:pt x="8" y="840"/>
                    </a:lnTo>
                    <a:lnTo>
                      <a:pt x="8" y="0"/>
                    </a:lnTo>
                    <a:lnTo>
                      <a:pt x="0" y="4"/>
                    </a:lnTo>
                    <a:lnTo>
                      <a:pt x="0" y="8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sp>
        <p:nvSpPr>
          <p:cNvPr id="2" name="Title 1"/>
          <p:cNvSpPr>
            <a:spLocks noGrp="1"/>
          </p:cNvSpPr>
          <p:nvPr>
            <p:ph type="ctrTitle"/>
          </p:nvPr>
        </p:nvSpPr>
        <p:spPr>
          <a:xfrm>
            <a:off x="6448300" y="549275"/>
            <a:ext cx="4905499" cy="2387600"/>
          </a:xfrm>
        </p:spPr>
        <p:txBody>
          <a:bodyPr anchor="t">
            <a:noAutofit/>
          </a:bodyPr>
          <a:lstStyle>
            <a:lvl1pPr algn="r" rtl="1">
              <a:defRPr sz="66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he-IL"/>
          </a:p>
        </p:txBody>
      </p:sp>
      <p:sp>
        <p:nvSpPr>
          <p:cNvPr id="3" name="Subtitle 2"/>
          <p:cNvSpPr>
            <a:spLocks noGrp="1"/>
          </p:cNvSpPr>
          <p:nvPr>
            <p:ph type="subTitle" idx="1"/>
          </p:nvPr>
        </p:nvSpPr>
        <p:spPr>
          <a:xfrm>
            <a:off x="7344088" y="4132957"/>
            <a:ext cx="4009711" cy="1655762"/>
          </a:xfrm>
        </p:spPr>
        <p:txBody>
          <a:bodyPr anchor="b">
            <a:normAutofit/>
          </a:bodyPr>
          <a:lstStyle>
            <a:lvl1pPr marL="0" indent="0" algn="r" rtl="1">
              <a:buNone/>
              <a:defRPr sz="2800" b="1">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grpSp>
        <p:nvGrpSpPr>
          <p:cNvPr id="10" name="Group 9"/>
          <p:cNvGrpSpPr>
            <a:grpSpLocks noChangeAspect="1"/>
          </p:cNvGrpSpPr>
          <p:nvPr userDrawn="1"/>
        </p:nvGrpSpPr>
        <p:grpSpPr>
          <a:xfrm>
            <a:off x="826325" y="4268781"/>
            <a:ext cx="3171391" cy="1879724"/>
            <a:chOff x="8882063" y="2773363"/>
            <a:chExt cx="1960562" cy="1162049"/>
          </a:xfrm>
          <a:solidFill>
            <a:schemeClr val="bg1"/>
          </a:solidFill>
        </p:grpSpPr>
        <p:sp>
          <p:nvSpPr>
            <p:cNvPr id="11" name="Freeform 5"/>
            <p:cNvSpPr>
              <a:spLocks noEditPoints="1"/>
            </p:cNvSpPr>
            <p:nvPr userDrawn="1"/>
          </p:nvSpPr>
          <p:spPr bwMode="auto">
            <a:xfrm>
              <a:off x="9118600" y="3165475"/>
              <a:ext cx="82550" cy="106362"/>
            </a:xfrm>
            <a:custGeom>
              <a:avLst/>
              <a:gdLst>
                <a:gd name="T0" fmla="*/ 118 w 118"/>
                <a:gd name="T1" fmla="*/ 151 h 151"/>
                <a:gd name="T2" fmla="*/ 92 w 118"/>
                <a:gd name="T3" fmla="*/ 151 h 151"/>
                <a:gd name="T4" fmla="*/ 92 w 118"/>
                <a:gd name="T5" fmla="*/ 46 h 151"/>
                <a:gd name="T6" fmla="*/ 70 w 118"/>
                <a:gd name="T7" fmla="*/ 21 h 151"/>
                <a:gd name="T8" fmla="*/ 0 w 118"/>
                <a:gd name="T9" fmla="*/ 21 h 151"/>
                <a:gd name="T10" fmla="*/ 0 w 118"/>
                <a:gd name="T11" fmla="*/ 0 h 151"/>
                <a:gd name="T12" fmla="*/ 76 w 118"/>
                <a:gd name="T13" fmla="*/ 0 h 151"/>
                <a:gd name="T14" fmla="*/ 118 w 118"/>
                <a:gd name="T15" fmla="*/ 47 h 151"/>
                <a:gd name="T16" fmla="*/ 118 w 118"/>
                <a:gd name="T17" fmla="*/ 151 h 151"/>
                <a:gd name="T18" fmla="*/ 26 w 118"/>
                <a:gd name="T19" fmla="*/ 151 h 151"/>
                <a:gd name="T20" fmla="*/ 0 w 118"/>
                <a:gd name="T21" fmla="*/ 151 h 151"/>
                <a:gd name="T22" fmla="*/ 0 w 118"/>
                <a:gd name="T23" fmla="*/ 64 h 151"/>
                <a:gd name="T24" fmla="*/ 26 w 118"/>
                <a:gd name="T25" fmla="*/ 64 h 151"/>
                <a:gd name="T26" fmla="*/ 26 w 118"/>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51">
                  <a:moveTo>
                    <a:pt x="118" y="151"/>
                  </a:moveTo>
                  <a:cubicBezTo>
                    <a:pt x="92" y="151"/>
                    <a:pt x="92" y="151"/>
                    <a:pt x="92" y="151"/>
                  </a:cubicBezTo>
                  <a:cubicBezTo>
                    <a:pt x="92" y="46"/>
                    <a:pt x="92" y="46"/>
                    <a:pt x="92" y="46"/>
                  </a:cubicBezTo>
                  <a:cubicBezTo>
                    <a:pt x="92" y="32"/>
                    <a:pt x="87" y="21"/>
                    <a:pt x="70" y="21"/>
                  </a:cubicBezTo>
                  <a:cubicBezTo>
                    <a:pt x="0" y="21"/>
                    <a:pt x="0" y="21"/>
                    <a:pt x="0" y="21"/>
                  </a:cubicBezTo>
                  <a:cubicBezTo>
                    <a:pt x="0" y="0"/>
                    <a:pt x="0" y="0"/>
                    <a:pt x="0" y="0"/>
                  </a:cubicBezTo>
                  <a:cubicBezTo>
                    <a:pt x="76" y="0"/>
                    <a:pt x="76" y="0"/>
                    <a:pt x="76" y="0"/>
                  </a:cubicBezTo>
                  <a:cubicBezTo>
                    <a:pt x="104" y="0"/>
                    <a:pt x="118" y="17"/>
                    <a:pt x="118" y="47"/>
                  </a:cubicBezTo>
                  <a:lnTo>
                    <a:pt x="118"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 name="Freeform 6"/>
            <p:cNvSpPr>
              <a:spLocks/>
            </p:cNvSpPr>
            <p:nvPr userDrawn="1"/>
          </p:nvSpPr>
          <p:spPr bwMode="auto">
            <a:xfrm>
              <a:off x="9226550" y="3140075"/>
              <a:ext cx="87312" cy="131762"/>
            </a:xfrm>
            <a:custGeom>
              <a:avLst/>
              <a:gdLst>
                <a:gd name="T0" fmla="*/ 124 w 124"/>
                <a:gd name="T1" fmla="*/ 57 h 187"/>
                <a:gd name="T2" fmla="*/ 61 w 124"/>
                <a:gd name="T3" fmla="*/ 187 h 187"/>
                <a:gd name="T4" fmla="*/ 34 w 124"/>
                <a:gd name="T5" fmla="*/ 187 h 187"/>
                <a:gd name="T6" fmla="*/ 95 w 124"/>
                <a:gd name="T7" fmla="*/ 57 h 187"/>
                <a:gd name="T8" fmla="*/ 0 w 124"/>
                <a:gd name="T9" fmla="*/ 57 h 187"/>
                <a:gd name="T10" fmla="*/ 0 w 124"/>
                <a:gd name="T11" fmla="*/ 0 h 187"/>
                <a:gd name="T12" fmla="*/ 26 w 124"/>
                <a:gd name="T13" fmla="*/ 0 h 187"/>
                <a:gd name="T14" fmla="*/ 26 w 124"/>
                <a:gd name="T15" fmla="*/ 36 h 187"/>
                <a:gd name="T16" fmla="*/ 120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1" y="187"/>
                    <a:pt x="61" y="187"/>
                    <a:pt x="61" y="187"/>
                  </a:cubicBezTo>
                  <a:cubicBezTo>
                    <a:pt x="34" y="187"/>
                    <a:pt x="34" y="187"/>
                    <a:pt x="34" y="187"/>
                  </a:cubicBezTo>
                  <a:cubicBezTo>
                    <a:pt x="95" y="57"/>
                    <a:pt x="95" y="57"/>
                    <a:pt x="95" y="57"/>
                  </a:cubicBezTo>
                  <a:cubicBezTo>
                    <a:pt x="0" y="57"/>
                    <a:pt x="0" y="57"/>
                    <a:pt x="0" y="57"/>
                  </a:cubicBezTo>
                  <a:cubicBezTo>
                    <a:pt x="0" y="0"/>
                    <a:pt x="0" y="0"/>
                    <a:pt x="0" y="0"/>
                  </a:cubicBezTo>
                  <a:cubicBezTo>
                    <a:pt x="26" y="0"/>
                    <a:pt x="26" y="0"/>
                    <a:pt x="26" y="0"/>
                  </a:cubicBezTo>
                  <a:cubicBezTo>
                    <a:pt x="26" y="36"/>
                    <a:pt x="26" y="36"/>
                    <a:pt x="26" y="36"/>
                  </a:cubicBezTo>
                  <a:cubicBezTo>
                    <a:pt x="120" y="36"/>
                    <a:pt x="120" y="36"/>
                    <a:pt x="120" y="36"/>
                  </a:cubicBezTo>
                  <a:cubicBezTo>
                    <a:pt x="122" y="36"/>
                    <a:pt x="124" y="38"/>
                    <a:pt x="124" y="40"/>
                  </a:cubicBezTo>
                  <a:lnTo>
                    <a:pt x="124"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3" name="Freeform 7"/>
            <p:cNvSpPr>
              <a:spLocks/>
            </p:cNvSpPr>
            <p:nvPr userDrawn="1"/>
          </p:nvSpPr>
          <p:spPr bwMode="auto">
            <a:xfrm>
              <a:off x="9332913" y="3140075"/>
              <a:ext cx="87312" cy="131762"/>
            </a:xfrm>
            <a:custGeom>
              <a:avLst/>
              <a:gdLst>
                <a:gd name="T0" fmla="*/ 124 w 124"/>
                <a:gd name="T1" fmla="*/ 57 h 187"/>
                <a:gd name="T2" fmla="*/ 62 w 124"/>
                <a:gd name="T3" fmla="*/ 187 h 187"/>
                <a:gd name="T4" fmla="*/ 34 w 124"/>
                <a:gd name="T5" fmla="*/ 187 h 187"/>
                <a:gd name="T6" fmla="*/ 96 w 124"/>
                <a:gd name="T7" fmla="*/ 57 h 187"/>
                <a:gd name="T8" fmla="*/ 0 w 124"/>
                <a:gd name="T9" fmla="*/ 57 h 187"/>
                <a:gd name="T10" fmla="*/ 0 w 124"/>
                <a:gd name="T11" fmla="*/ 0 h 187"/>
                <a:gd name="T12" fmla="*/ 26 w 124"/>
                <a:gd name="T13" fmla="*/ 0 h 187"/>
                <a:gd name="T14" fmla="*/ 26 w 124"/>
                <a:gd name="T15" fmla="*/ 36 h 187"/>
                <a:gd name="T16" fmla="*/ 121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2" y="187"/>
                    <a:pt x="62" y="187"/>
                    <a:pt x="62" y="187"/>
                  </a:cubicBezTo>
                  <a:cubicBezTo>
                    <a:pt x="34" y="187"/>
                    <a:pt x="34" y="187"/>
                    <a:pt x="34" y="187"/>
                  </a:cubicBezTo>
                  <a:cubicBezTo>
                    <a:pt x="96" y="57"/>
                    <a:pt x="96" y="57"/>
                    <a:pt x="96" y="57"/>
                  </a:cubicBezTo>
                  <a:cubicBezTo>
                    <a:pt x="0" y="57"/>
                    <a:pt x="0" y="57"/>
                    <a:pt x="0" y="57"/>
                  </a:cubicBezTo>
                  <a:cubicBezTo>
                    <a:pt x="0" y="0"/>
                    <a:pt x="0" y="0"/>
                    <a:pt x="0" y="0"/>
                  </a:cubicBezTo>
                  <a:cubicBezTo>
                    <a:pt x="26" y="0"/>
                    <a:pt x="26" y="0"/>
                    <a:pt x="26" y="0"/>
                  </a:cubicBezTo>
                  <a:cubicBezTo>
                    <a:pt x="26" y="36"/>
                    <a:pt x="26" y="36"/>
                    <a:pt x="26" y="36"/>
                  </a:cubicBezTo>
                  <a:cubicBezTo>
                    <a:pt x="121" y="36"/>
                    <a:pt x="121" y="36"/>
                    <a:pt x="121" y="36"/>
                  </a:cubicBezTo>
                  <a:cubicBezTo>
                    <a:pt x="122" y="36"/>
                    <a:pt x="124" y="38"/>
                    <a:pt x="124" y="40"/>
                  </a:cubicBezTo>
                  <a:lnTo>
                    <a:pt x="124"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4" name="Freeform 8"/>
            <p:cNvSpPr>
              <a:spLocks/>
            </p:cNvSpPr>
            <p:nvPr userDrawn="1"/>
          </p:nvSpPr>
          <p:spPr bwMode="auto">
            <a:xfrm>
              <a:off x="9436100" y="3165475"/>
              <a:ext cx="73025" cy="106362"/>
            </a:xfrm>
            <a:custGeom>
              <a:avLst/>
              <a:gdLst>
                <a:gd name="T0" fmla="*/ 103 w 103"/>
                <a:gd name="T1" fmla="*/ 105 h 151"/>
                <a:gd name="T2" fmla="*/ 56 w 103"/>
                <a:gd name="T3" fmla="*/ 151 h 151"/>
                <a:gd name="T4" fmla="*/ 0 w 103"/>
                <a:gd name="T5" fmla="*/ 151 h 151"/>
                <a:gd name="T6" fmla="*/ 0 w 103"/>
                <a:gd name="T7" fmla="*/ 130 h 151"/>
                <a:gd name="T8" fmla="*/ 45 w 103"/>
                <a:gd name="T9" fmla="*/ 130 h 151"/>
                <a:gd name="T10" fmla="*/ 77 w 103"/>
                <a:gd name="T11" fmla="*/ 100 h 151"/>
                <a:gd name="T12" fmla="*/ 77 w 103"/>
                <a:gd name="T13" fmla="*/ 21 h 151"/>
                <a:gd name="T14" fmla="*/ 0 w 103"/>
                <a:gd name="T15" fmla="*/ 21 h 151"/>
                <a:gd name="T16" fmla="*/ 0 w 103"/>
                <a:gd name="T17" fmla="*/ 0 h 151"/>
                <a:gd name="T18" fmla="*/ 99 w 103"/>
                <a:gd name="T19" fmla="*/ 0 h 151"/>
                <a:gd name="T20" fmla="*/ 103 w 103"/>
                <a:gd name="T21" fmla="*/ 4 h 151"/>
                <a:gd name="T22" fmla="*/ 103 w 103"/>
                <a:gd name="T23" fmla="*/ 10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5"/>
                  </a:moveTo>
                  <a:cubicBezTo>
                    <a:pt x="103" y="130"/>
                    <a:pt x="85" y="151"/>
                    <a:pt x="56" y="151"/>
                  </a:cubicBezTo>
                  <a:cubicBezTo>
                    <a:pt x="0" y="151"/>
                    <a:pt x="0" y="151"/>
                    <a:pt x="0" y="151"/>
                  </a:cubicBezTo>
                  <a:cubicBezTo>
                    <a:pt x="0" y="130"/>
                    <a:pt x="0" y="130"/>
                    <a:pt x="0" y="130"/>
                  </a:cubicBezTo>
                  <a:cubicBezTo>
                    <a:pt x="45" y="130"/>
                    <a:pt x="45" y="130"/>
                    <a:pt x="45" y="130"/>
                  </a:cubicBezTo>
                  <a:cubicBezTo>
                    <a:pt x="69" y="130"/>
                    <a:pt x="77" y="119"/>
                    <a:pt x="77" y="100"/>
                  </a:cubicBezTo>
                  <a:cubicBezTo>
                    <a:pt x="77" y="21"/>
                    <a:pt x="77" y="21"/>
                    <a:pt x="77" y="21"/>
                  </a:cubicBezTo>
                  <a:cubicBezTo>
                    <a:pt x="0" y="21"/>
                    <a:pt x="0" y="21"/>
                    <a:pt x="0" y="21"/>
                  </a:cubicBezTo>
                  <a:cubicBezTo>
                    <a:pt x="0" y="0"/>
                    <a:pt x="0" y="0"/>
                    <a:pt x="0" y="0"/>
                  </a:cubicBezTo>
                  <a:cubicBezTo>
                    <a:pt x="99" y="0"/>
                    <a:pt x="99" y="0"/>
                    <a:pt x="99" y="0"/>
                  </a:cubicBezTo>
                  <a:cubicBezTo>
                    <a:pt x="101" y="0"/>
                    <a:pt x="103" y="2"/>
                    <a:pt x="103" y="4"/>
                  </a:cubicBezTo>
                  <a:lnTo>
                    <a:pt x="103"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5" name="Freeform 9"/>
            <p:cNvSpPr>
              <a:spLocks/>
            </p:cNvSpPr>
            <p:nvPr userDrawn="1"/>
          </p:nvSpPr>
          <p:spPr bwMode="auto">
            <a:xfrm>
              <a:off x="9537700" y="3165475"/>
              <a:ext cx="93662" cy="106362"/>
            </a:xfrm>
            <a:custGeom>
              <a:avLst/>
              <a:gdLst>
                <a:gd name="T0" fmla="*/ 132 w 132"/>
                <a:gd name="T1" fmla="*/ 134 h 151"/>
                <a:gd name="T2" fmla="*/ 126 w 132"/>
                <a:gd name="T3" fmla="*/ 151 h 151"/>
                <a:gd name="T4" fmla="*/ 63 w 132"/>
                <a:gd name="T5" fmla="*/ 151 h 151"/>
                <a:gd name="T6" fmla="*/ 63 w 132"/>
                <a:gd name="T7" fmla="*/ 130 h 151"/>
                <a:gd name="T8" fmla="*/ 107 w 132"/>
                <a:gd name="T9" fmla="*/ 130 h 151"/>
                <a:gd name="T10" fmla="*/ 107 w 132"/>
                <a:gd name="T11" fmla="*/ 54 h 151"/>
                <a:gd name="T12" fmla="*/ 77 w 132"/>
                <a:gd name="T13" fmla="*/ 21 h 151"/>
                <a:gd name="T14" fmla="*/ 47 w 132"/>
                <a:gd name="T15" fmla="*/ 21 h 151"/>
                <a:gd name="T16" fmla="*/ 33 w 132"/>
                <a:gd name="T17" fmla="*/ 151 h 151"/>
                <a:gd name="T18" fmla="*/ 7 w 132"/>
                <a:gd name="T19" fmla="*/ 151 h 151"/>
                <a:gd name="T20" fmla="*/ 22 w 132"/>
                <a:gd name="T21" fmla="*/ 21 h 151"/>
                <a:gd name="T22" fmla="*/ 0 w 132"/>
                <a:gd name="T23" fmla="*/ 21 h 151"/>
                <a:gd name="T24" fmla="*/ 0 w 132"/>
                <a:gd name="T25" fmla="*/ 0 h 151"/>
                <a:gd name="T26" fmla="*/ 77 w 132"/>
                <a:gd name="T27" fmla="*/ 0 h 151"/>
                <a:gd name="T28" fmla="*/ 132 w 132"/>
                <a:gd name="T29" fmla="*/ 54 h 151"/>
                <a:gd name="T30" fmla="*/ 132 w 132"/>
                <a:gd name="T3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51">
                  <a:moveTo>
                    <a:pt x="132" y="134"/>
                  </a:moveTo>
                  <a:cubicBezTo>
                    <a:pt x="126" y="151"/>
                    <a:pt x="126" y="151"/>
                    <a:pt x="126" y="151"/>
                  </a:cubicBezTo>
                  <a:cubicBezTo>
                    <a:pt x="63" y="151"/>
                    <a:pt x="63" y="151"/>
                    <a:pt x="63" y="151"/>
                  </a:cubicBezTo>
                  <a:cubicBezTo>
                    <a:pt x="63" y="130"/>
                    <a:pt x="63" y="130"/>
                    <a:pt x="63" y="130"/>
                  </a:cubicBezTo>
                  <a:cubicBezTo>
                    <a:pt x="107" y="130"/>
                    <a:pt x="107" y="130"/>
                    <a:pt x="107" y="130"/>
                  </a:cubicBezTo>
                  <a:cubicBezTo>
                    <a:pt x="107" y="54"/>
                    <a:pt x="107" y="54"/>
                    <a:pt x="107" y="54"/>
                  </a:cubicBezTo>
                  <a:cubicBezTo>
                    <a:pt x="107" y="39"/>
                    <a:pt x="97" y="19"/>
                    <a:pt x="77" y="21"/>
                  </a:cubicBezTo>
                  <a:cubicBezTo>
                    <a:pt x="47" y="21"/>
                    <a:pt x="47" y="21"/>
                    <a:pt x="47" y="21"/>
                  </a:cubicBezTo>
                  <a:cubicBezTo>
                    <a:pt x="33" y="151"/>
                    <a:pt x="33" y="151"/>
                    <a:pt x="33" y="151"/>
                  </a:cubicBezTo>
                  <a:cubicBezTo>
                    <a:pt x="7" y="151"/>
                    <a:pt x="7" y="151"/>
                    <a:pt x="7" y="151"/>
                  </a:cubicBezTo>
                  <a:cubicBezTo>
                    <a:pt x="22" y="21"/>
                    <a:pt x="22" y="21"/>
                    <a:pt x="22" y="21"/>
                  </a:cubicBezTo>
                  <a:cubicBezTo>
                    <a:pt x="0" y="21"/>
                    <a:pt x="0" y="21"/>
                    <a:pt x="0" y="21"/>
                  </a:cubicBezTo>
                  <a:cubicBezTo>
                    <a:pt x="0" y="0"/>
                    <a:pt x="0" y="0"/>
                    <a:pt x="0" y="0"/>
                  </a:cubicBezTo>
                  <a:cubicBezTo>
                    <a:pt x="77" y="0"/>
                    <a:pt x="77" y="0"/>
                    <a:pt x="77" y="0"/>
                  </a:cubicBezTo>
                  <a:cubicBezTo>
                    <a:pt x="112" y="0"/>
                    <a:pt x="132" y="23"/>
                    <a:pt x="132" y="54"/>
                  </a:cubicBezTo>
                  <a:lnTo>
                    <a:pt x="13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6" name="Freeform 10"/>
            <p:cNvSpPr>
              <a:spLocks noEditPoints="1"/>
            </p:cNvSpPr>
            <p:nvPr userDrawn="1"/>
          </p:nvSpPr>
          <p:spPr bwMode="auto">
            <a:xfrm>
              <a:off x="9659938" y="31654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7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7"/>
                    <a:pt x="117" y="47"/>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 name="Freeform 11"/>
            <p:cNvSpPr>
              <a:spLocks/>
            </p:cNvSpPr>
            <p:nvPr userDrawn="1"/>
          </p:nvSpPr>
          <p:spPr bwMode="auto">
            <a:xfrm>
              <a:off x="8883650" y="3343275"/>
              <a:ext cx="100012" cy="106362"/>
            </a:xfrm>
            <a:custGeom>
              <a:avLst/>
              <a:gdLst>
                <a:gd name="T0" fmla="*/ 143 w 143"/>
                <a:gd name="T1" fmla="*/ 151 h 151"/>
                <a:gd name="T2" fmla="*/ 118 w 143"/>
                <a:gd name="T3" fmla="*/ 151 h 151"/>
                <a:gd name="T4" fmla="*/ 118 w 143"/>
                <a:gd name="T5" fmla="*/ 46 h 151"/>
                <a:gd name="T6" fmla="*/ 95 w 143"/>
                <a:gd name="T7" fmla="*/ 21 h 151"/>
                <a:gd name="T8" fmla="*/ 49 w 143"/>
                <a:gd name="T9" fmla="*/ 21 h 151"/>
                <a:gd name="T10" fmla="*/ 49 w 143"/>
                <a:gd name="T11" fmla="*/ 147 h 151"/>
                <a:gd name="T12" fmla="*/ 45 w 143"/>
                <a:gd name="T13" fmla="*/ 151 h 151"/>
                <a:gd name="T14" fmla="*/ 0 w 143"/>
                <a:gd name="T15" fmla="*/ 151 h 151"/>
                <a:gd name="T16" fmla="*/ 0 w 143"/>
                <a:gd name="T17" fmla="*/ 130 h 151"/>
                <a:gd name="T18" fmla="*/ 23 w 143"/>
                <a:gd name="T19" fmla="*/ 130 h 151"/>
                <a:gd name="T20" fmla="*/ 23 w 143"/>
                <a:gd name="T21" fmla="*/ 0 h 151"/>
                <a:gd name="T22" fmla="*/ 101 w 143"/>
                <a:gd name="T23" fmla="*/ 0 h 151"/>
                <a:gd name="T24" fmla="*/ 143 w 143"/>
                <a:gd name="T25" fmla="*/ 46 h 151"/>
                <a:gd name="T26" fmla="*/ 143 w 143"/>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1">
                  <a:moveTo>
                    <a:pt x="143" y="151"/>
                  </a:moveTo>
                  <a:cubicBezTo>
                    <a:pt x="118" y="151"/>
                    <a:pt x="118" y="151"/>
                    <a:pt x="118" y="151"/>
                  </a:cubicBezTo>
                  <a:cubicBezTo>
                    <a:pt x="118" y="46"/>
                    <a:pt x="118" y="46"/>
                    <a:pt x="118" y="46"/>
                  </a:cubicBezTo>
                  <a:cubicBezTo>
                    <a:pt x="118" y="32"/>
                    <a:pt x="113" y="21"/>
                    <a:pt x="95" y="21"/>
                  </a:cubicBezTo>
                  <a:cubicBezTo>
                    <a:pt x="49" y="21"/>
                    <a:pt x="49" y="21"/>
                    <a:pt x="49" y="21"/>
                  </a:cubicBezTo>
                  <a:cubicBezTo>
                    <a:pt x="49" y="147"/>
                    <a:pt x="49" y="147"/>
                    <a:pt x="49" y="147"/>
                  </a:cubicBezTo>
                  <a:cubicBezTo>
                    <a:pt x="49" y="149"/>
                    <a:pt x="48" y="151"/>
                    <a:pt x="45" y="151"/>
                  </a:cubicBezTo>
                  <a:cubicBezTo>
                    <a:pt x="0" y="151"/>
                    <a:pt x="0" y="151"/>
                    <a:pt x="0" y="151"/>
                  </a:cubicBezTo>
                  <a:cubicBezTo>
                    <a:pt x="0" y="130"/>
                    <a:pt x="0" y="130"/>
                    <a:pt x="0" y="130"/>
                  </a:cubicBezTo>
                  <a:cubicBezTo>
                    <a:pt x="23" y="130"/>
                    <a:pt x="23" y="130"/>
                    <a:pt x="23" y="130"/>
                  </a:cubicBezTo>
                  <a:cubicBezTo>
                    <a:pt x="23" y="0"/>
                    <a:pt x="23" y="0"/>
                    <a:pt x="23" y="0"/>
                  </a:cubicBezTo>
                  <a:cubicBezTo>
                    <a:pt x="101" y="0"/>
                    <a:pt x="101" y="0"/>
                    <a:pt x="101" y="0"/>
                  </a:cubicBezTo>
                  <a:cubicBezTo>
                    <a:pt x="129" y="0"/>
                    <a:pt x="143" y="16"/>
                    <a:pt x="143" y="46"/>
                  </a:cubicBezTo>
                  <a:lnTo>
                    <a:pt x="143"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 name="Freeform 12"/>
            <p:cNvSpPr>
              <a:spLocks/>
            </p:cNvSpPr>
            <p:nvPr userDrawn="1"/>
          </p:nvSpPr>
          <p:spPr bwMode="auto">
            <a:xfrm>
              <a:off x="9009063" y="3343275"/>
              <a:ext cx="34925" cy="55562"/>
            </a:xfrm>
            <a:custGeom>
              <a:avLst/>
              <a:gdLst>
                <a:gd name="T0" fmla="*/ 48 w 48"/>
                <a:gd name="T1" fmla="*/ 80 h 80"/>
                <a:gd name="T2" fmla="*/ 22 w 48"/>
                <a:gd name="T3" fmla="*/ 80 h 80"/>
                <a:gd name="T4" fmla="*/ 22 w 48"/>
                <a:gd name="T5" fmla="*/ 21 h 80"/>
                <a:gd name="T6" fmla="*/ 0 w 48"/>
                <a:gd name="T7" fmla="*/ 21 h 80"/>
                <a:gd name="T8" fmla="*/ 0 w 48"/>
                <a:gd name="T9" fmla="*/ 0 h 80"/>
                <a:gd name="T10" fmla="*/ 44 w 48"/>
                <a:gd name="T11" fmla="*/ 0 h 80"/>
                <a:gd name="T12" fmla="*/ 48 w 48"/>
                <a:gd name="T13" fmla="*/ 3 h 80"/>
                <a:gd name="T14" fmla="*/ 48 w 4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80">
                  <a:moveTo>
                    <a:pt x="48" y="80"/>
                  </a:moveTo>
                  <a:cubicBezTo>
                    <a:pt x="22" y="80"/>
                    <a:pt x="22" y="80"/>
                    <a:pt x="22" y="80"/>
                  </a:cubicBezTo>
                  <a:cubicBezTo>
                    <a:pt x="22" y="21"/>
                    <a:pt x="22" y="21"/>
                    <a:pt x="22" y="21"/>
                  </a:cubicBezTo>
                  <a:cubicBezTo>
                    <a:pt x="0" y="21"/>
                    <a:pt x="0" y="21"/>
                    <a:pt x="0" y="21"/>
                  </a:cubicBezTo>
                  <a:cubicBezTo>
                    <a:pt x="0" y="0"/>
                    <a:pt x="0" y="0"/>
                    <a:pt x="0" y="0"/>
                  </a:cubicBezTo>
                  <a:cubicBezTo>
                    <a:pt x="44" y="0"/>
                    <a:pt x="44" y="0"/>
                    <a:pt x="44" y="0"/>
                  </a:cubicBezTo>
                  <a:cubicBezTo>
                    <a:pt x="46" y="0"/>
                    <a:pt x="48" y="1"/>
                    <a:pt x="48" y="3"/>
                  </a:cubicBezTo>
                  <a:lnTo>
                    <a:pt x="4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 name="Freeform 13"/>
            <p:cNvSpPr>
              <a:spLocks/>
            </p:cNvSpPr>
            <p:nvPr userDrawn="1"/>
          </p:nvSpPr>
          <p:spPr bwMode="auto">
            <a:xfrm>
              <a:off x="9058275" y="3343275"/>
              <a:ext cx="65087" cy="111125"/>
            </a:xfrm>
            <a:custGeom>
              <a:avLst/>
              <a:gdLst>
                <a:gd name="T0" fmla="*/ 93 w 93"/>
                <a:gd name="T1" fmla="*/ 151 h 159"/>
                <a:gd name="T2" fmla="*/ 67 w 93"/>
                <a:gd name="T3" fmla="*/ 151 h 159"/>
                <a:gd name="T4" fmla="*/ 58 w 93"/>
                <a:gd name="T5" fmla="*/ 122 h 159"/>
                <a:gd name="T6" fmla="*/ 16 w 93"/>
                <a:gd name="T7" fmla="*/ 159 h 159"/>
                <a:gd name="T8" fmla="*/ 0 w 93"/>
                <a:gd name="T9" fmla="*/ 140 h 159"/>
                <a:gd name="T10" fmla="*/ 50 w 93"/>
                <a:gd name="T11" fmla="*/ 100 h 159"/>
                <a:gd name="T12" fmla="*/ 46 w 93"/>
                <a:gd name="T13" fmla="*/ 21 h 159"/>
                <a:gd name="T14" fmla="*/ 22 w 93"/>
                <a:gd name="T15" fmla="*/ 21 h 159"/>
                <a:gd name="T16" fmla="*/ 22 w 93"/>
                <a:gd name="T17" fmla="*/ 0 h 159"/>
                <a:gd name="T18" fmla="*/ 61 w 93"/>
                <a:gd name="T19" fmla="*/ 0 h 159"/>
                <a:gd name="T20" fmla="*/ 69 w 93"/>
                <a:gd name="T21" fmla="*/ 7 h 159"/>
                <a:gd name="T22" fmla="*/ 74 w 93"/>
                <a:gd name="T23" fmla="*/ 98 h 159"/>
                <a:gd name="T24" fmla="*/ 93 w 93"/>
                <a:gd name="T25"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59">
                  <a:moveTo>
                    <a:pt x="93" y="151"/>
                  </a:moveTo>
                  <a:cubicBezTo>
                    <a:pt x="67" y="151"/>
                    <a:pt x="67" y="151"/>
                    <a:pt x="67" y="151"/>
                  </a:cubicBezTo>
                  <a:cubicBezTo>
                    <a:pt x="58" y="122"/>
                    <a:pt x="58" y="122"/>
                    <a:pt x="58" y="122"/>
                  </a:cubicBezTo>
                  <a:cubicBezTo>
                    <a:pt x="16" y="159"/>
                    <a:pt x="16" y="159"/>
                    <a:pt x="16" y="159"/>
                  </a:cubicBezTo>
                  <a:cubicBezTo>
                    <a:pt x="0" y="140"/>
                    <a:pt x="0" y="140"/>
                    <a:pt x="0" y="140"/>
                  </a:cubicBezTo>
                  <a:cubicBezTo>
                    <a:pt x="50" y="100"/>
                    <a:pt x="50" y="100"/>
                    <a:pt x="50" y="100"/>
                  </a:cubicBezTo>
                  <a:cubicBezTo>
                    <a:pt x="46" y="21"/>
                    <a:pt x="46" y="21"/>
                    <a:pt x="46" y="21"/>
                  </a:cubicBezTo>
                  <a:cubicBezTo>
                    <a:pt x="22" y="21"/>
                    <a:pt x="22" y="21"/>
                    <a:pt x="22" y="21"/>
                  </a:cubicBezTo>
                  <a:cubicBezTo>
                    <a:pt x="22" y="0"/>
                    <a:pt x="22" y="0"/>
                    <a:pt x="22" y="0"/>
                  </a:cubicBezTo>
                  <a:cubicBezTo>
                    <a:pt x="61" y="0"/>
                    <a:pt x="61" y="0"/>
                    <a:pt x="61" y="0"/>
                  </a:cubicBezTo>
                  <a:cubicBezTo>
                    <a:pt x="65" y="0"/>
                    <a:pt x="69" y="3"/>
                    <a:pt x="69" y="7"/>
                  </a:cubicBezTo>
                  <a:cubicBezTo>
                    <a:pt x="74" y="98"/>
                    <a:pt x="74" y="98"/>
                    <a:pt x="74" y="98"/>
                  </a:cubicBezTo>
                  <a:lnTo>
                    <a:pt x="93"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 name="Freeform 14"/>
            <p:cNvSpPr>
              <a:spLocks/>
            </p:cNvSpPr>
            <p:nvPr userDrawn="1"/>
          </p:nvSpPr>
          <p:spPr bwMode="auto">
            <a:xfrm>
              <a:off x="9136063" y="3343275"/>
              <a:ext cx="31750" cy="106362"/>
            </a:xfrm>
            <a:custGeom>
              <a:avLst/>
              <a:gdLst>
                <a:gd name="T0" fmla="*/ 46 w 46"/>
                <a:gd name="T1" fmla="*/ 151 h 151"/>
                <a:gd name="T2" fmla="*/ 20 w 46"/>
                <a:gd name="T3" fmla="*/ 151 h 151"/>
                <a:gd name="T4" fmla="*/ 20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0" y="151"/>
                    <a:pt x="20" y="151"/>
                    <a:pt x="20" y="151"/>
                  </a:cubicBezTo>
                  <a:cubicBezTo>
                    <a:pt x="20" y="21"/>
                    <a:pt x="20" y="21"/>
                    <a:pt x="20" y="21"/>
                  </a:cubicBezTo>
                  <a:cubicBezTo>
                    <a:pt x="0" y="21"/>
                    <a:pt x="0" y="21"/>
                    <a:pt x="0" y="21"/>
                  </a:cubicBezTo>
                  <a:cubicBezTo>
                    <a:pt x="0" y="0"/>
                    <a:pt x="0" y="0"/>
                    <a:pt x="0" y="0"/>
                  </a:cubicBezTo>
                  <a:cubicBezTo>
                    <a:pt x="43" y="0"/>
                    <a:pt x="43" y="0"/>
                    <a:pt x="43" y="0"/>
                  </a:cubicBezTo>
                  <a:cubicBezTo>
                    <a:pt x="44" y="0"/>
                    <a:pt x="46" y="1"/>
                    <a:pt x="46" y="3"/>
                  </a:cubicBezTo>
                  <a:lnTo>
                    <a:pt x="4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 name="Freeform 15"/>
            <p:cNvSpPr>
              <a:spLocks/>
            </p:cNvSpPr>
            <p:nvPr userDrawn="1"/>
          </p:nvSpPr>
          <p:spPr bwMode="auto">
            <a:xfrm>
              <a:off x="9196388" y="3317875"/>
              <a:ext cx="85725" cy="131762"/>
            </a:xfrm>
            <a:custGeom>
              <a:avLst/>
              <a:gdLst>
                <a:gd name="T0" fmla="*/ 123 w 123"/>
                <a:gd name="T1" fmla="*/ 57 h 187"/>
                <a:gd name="T2" fmla="*/ 61 w 123"/>
                <a:gd name="T3" fmla="*/ 187 h 187"/>
                <a:gd name="T4" fmla="*/ 33 w 123"/>
                <a:gd name="T5" fmla="*/ 187 h 187"/>
                <a:gd name="T6" fmla="*/ 95 w 123"/>
                <a:gd name="T7" fmla="*/ 57 h 187"/>
                <a:gd name="T8" fmla="*/ 0 w 123"/>
                <a:gd name="T9" fmla="*/ 57 h 187"/>
                <a:gd name="T10" fmla="*/ 0 w 123"/>
                <a:gd name="T11" fmla="*/ 0 h 187"/>
                <a:gd name="T12" fmla="*/ 25 w 123"/>
                <a:gd name="T13" fmla="*/ 0 h 187"/>
                <a:gd name="T14" fmla="*/ 25 w 123"/>
                <a:gd name="T15" fmla="*/ 36 h 187"/>
                <a:gd name="T16" fmla="*/ 120 w 123"/>
                <a:gd name="T17" fmla="*/ 36 h 187"/>
                <a:gd name="T18" fmla="*/ 123 w 123"/>
                <a:gd name="T19" fmla="*/ 39 h 187"/>
                <a:gd name="T20" fmla="*/ 123 w 123"/>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87">
                  <a:moveTo>
                    <a:pt x="123" y="57"/>
                  </a:moveTo>
                  <a:cubicBezTo>
                    <a:pt x="61" y="187"/>
                    <a:pt x="61" y="187"/>
                    <a:pt x="61" y="187"/>
                  </a:cubicBezTo>
                  <a:cubicBezTo>
                    <a:pt x="33" y="187"/>
                    <a:pt x="33" y="187"/>
                    <a:pt x="33" y="187"/>
                  </a:cubicBezTo>
                  <a:cubicBezTo>
                    <a:pt x="95" y="57"/>
                    <a:pt x="95" y="57"/>
                    <a:pt x="95" y="57"/>
                  </a:cubicBezTo>
                  <a:cubicBezTo>
                    <a:pt x="0" y="57"/>
                    <a:pt x="0" y="57"/>
                    <a:pt x="0" y="57"/>
                  </a:cubicBezTo>
                  <a:cubicBezTo>
                    <a:pt x="0" y="0"/>
                    <a:pt x="0" y="0"/>
                    <a:pt x="0" y="0"/>
                  </a:cubicBezTo>
                  <a:cubicBezTo>
                    <a:pt x="25" y="0"/>
                    <a:pt x="25" y="0"/>
                    <a:pt x="25" y="0"/>
                  </a:cubicBezTo>
                  <a:cubicBezTo>
                    <a:pt x="25" y="36"/>
                    <a:pt x="25" y="36"/>
                    <a:pt x="25" y="36"/>
                  </a:cubicBezTo>
                  <a:cubicBezTo>
                    <a:pt x="120" y="36"/>
                    <a:pt x="120" y="36"/>
                    <a:pt x="120" y="36"/>
                  </a:cubicBezTo>
                  <a:cubicBezTo>
                    <a:pt x="122" y="36"/>
                    <a:pt x="123" y="37"/>
                    <a:pt x="123" y="39"/>
                  </a:cubicBezTo>
                  <a:lnTo>
                    <a:pt x="123"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 name="Freeform 16"/>
            <p:cNvSpPr>
              <a:spLocks/>
            </p:cNvSpPr>
            <p:nvPr userDrawn="1"/>
          </p:nvSpPr>
          <p:spPr bwMode="auto">
            <a:xfrm>
              <a:off x="9299575" y="3343275"/>
              <a:ext cx="33337" cy="106362"/>
            </a:xfrm>
            <a:custGeom>
              <a:avLst/>
              <a:gdLst>
                <a:gd name="T0" fmla="*/ 46 w 46"/>
                <a:gd name="T1" fmla="*/ 151 h 151"/>
                <a:gd name="T2" fmla="*/ 21 w 46"/>
                <a:gd name="T3" fmla="*/ 151 h 151"/>
                <a:gd name="T4" fmla="*/ 21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1" y="151"/>
                    <a:pt x="21" y="151"/>
                    <a:pt x="21" y="151"/>
                  </a:cubicBezTo>
                  <a:cubicBezTo>
                    <a:pt x="21" y="21"/>
                    <a:pt x="21" y="21"/>
                    <a:pt x="21" y="21"/>
                  </a:cubicBezTo>
                  <a:cubicBezTo>
                    <a:pt x="0" y="21"/>
                    <a:pt x="0" y="21"/>
                    <a:pt x="0" y="21"/>
                  </a:cubicBezTo>
                  <a:cubicBezTo>
                    <a:pt x="0" y="0"/>
                    <a:pt x="0" y="0"/>
                    <a:pt x="0" y="0"/>
                  </a:cubicBezTo>
                  <a:cubicBezTo>
                    <a:pt x="43" y="0"/>
                    <a:pt x="43" y="0"/>
                    <a:pt x="43" y="0"/>
                  </a:cubicBezTo>
                  <a:cubicBezTo>
                    <a:pt x="45" y="0"/>
                    <a:pt x="46" y="1"/>
                    <a:pt x="46" y="3"/>
                  </a:cubicBezTo>
                  <a:lnTo>
                    <a:pt x="4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 name="Freeform 17"/>
            <p:cNvSpPr>
              <a:spLocks/>
            </p:cNvSpPr>
            <p:nvPr userDrawn="1"/>
          </p:nvSpPr>
          <p:spPr bwMode="auto">
            <a:xfrm>
              <a:off x="9358313" y="3343275"/>
              <a:ext cx="47625" cy="106362"/>
            </a:xfrm>
            <a:custGeom>
              <a:avLst/>
              <a:gdLst>
                <a:gd name="T0" fmla="*/ 68 w 68"/>
                <a:gd name="T1" fmla="*/ 104 h 151"/>
                <a:gd name="T2" fmla="*/ 26 w 68"/>
                <a:gd name="T3" fmla="*/ 151 h 151"/>
                <a:gd name="T4" fmla="*/ 0 w 68"/>
                <a:gd name="T5" fmla="*/ 151 h 151"/>
                <a:gd name="T6" fmla="*/ 0 w 68"/>
                <a:gd name="T7" fmla="*/ 130 h 151"/>
                <a:gd name="T8" fmla="*/ 20 w 68"/>
                <a:gd name="T9" fmla="*/ 130 h 151"/>
                <a:gd name="T10" fmla="*/ 43 w 68"/>
                <a:gd name="T11" fmla="*/ 104 h 151"/>
                <a:gd name="T12" fmla="*/ 43 w 68"/>
                <a:gd name="T13" fmla="*/ 21 h 151"/>
                <a:gd name="T14" fmla="*/ 12 w 68"/>
                <a:gd name="T15" fmla="*/ 21 h 151"/>
                <a:gd name="T16" fmla="*/ 12 w 68"/>
                <a:gd name="T17" fmla="*/ 0 h 151"/>
                <a:gd name="T18" fmla="*/ 65 w 68"/>
                <a:gd name="T19" fmla="*/ 0 h 151"/>
                <a:gd name="T20" fmla="*/ 68 w 68"/>
                <a:gd name="T21" fmla="*/ 3 h 151"/>
                <a:gd name="T22" fmla="*/ 68 w 68"/>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51">
                  <a:moveTo>
                    <a:pt x="68" y="104"/>
                  </a:moveTo>
                  <a:cubicBezTo>
                    <a:pt x="68" y="134"/>
                    <a:pt x="54" y="151"/>
                    <a:pt x="26" y="151"/>
                  </a:cubicBezTo>
                  <a:cubicBezTo>
                    <a:pt x="0" y="151"/>
                    <a:pt x="0" y="151"/>
                    <a:pt x="0" y="151"/>
                  </a:cubicBezTo>
                  <a:cubicBezTo>
                    <a:pt x="0" y="130"/>
                    <a:pt x="0" y="130"/>
                    <a:pt x="0" y="130"/>
                  </a:cubicBezTo>
                  <a:cubicBezTo>
                    <a:pt x="20" y="130"/>
                    <a:pt x="20" y="130"/>
                    <a:pt x="20" y="130"/>
                  </a:cubicBezTo>
                  <a:cubicBezTo>
                    <a:pt x="37" y="130"/>
                    <a:pt x="43" y="119"/>
                    <a:pt x="43" y="104"/>
                  </a:cubicBezTo>
                  <a:cubicBezTo>
                    <a:pt x="43" y="21"/>
                    <a:pt x="43" y="21"/>
                    <a:pt x="43" y="21"/>
                  </a:cubicBezTo>
                  <a:cubicBezTo>
                    <a:pt x="12" y="21"/>
                    <a:pt x="12" y="21"/>
                    <a:pt x="12" y="21"/>
                  </a:cubicBezTo>
                  <a:cubicBezTo>
                    <a:pt x="12" y="0"/>
                    <a:pt x="12" y="0"/>
                    <a:pt x="12" y="0"/>
                  </a:cubicBezTo>
                  <a:cubicBezTo>
                    <a:pt x="65" y="0"/>
                    <a:pt x="65" y="0"/>
                    <a:pt x="65" y="0"/>
                  </a:cubicBezTo>
                  <a:cubicBezTo>
                    <a:pt x="67" y="0"/>
                    <a:pt x="68" y="1"/>
                    <a:pt x="68" y="3"/>
                  </a:cubicBezTo>
                  <a:lnTo>
                    <a:pt x="68"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 name="Freeform 18"/>
            <p:cNvSpPr>
              <a:spLocks/>
            </p:cNvSpPr>
            <p:nvPr userDrawn="1"/>
          </p:nvSpPr>
          <p:spPr bwMode="auto">
            <a:xfrm>
              <a:off x="9431338" y="3343275"/>
              <a:ext cx="73025" cy="106362"/>
            </a:xfrm>
            <a:custGeom>
              <a:avLst/>
              <a:gdLst>
                <a:gd name="T0" fmla="*/ 103 w 103"/>
                <a:gd name="T1" fmla="*/ 104 h 151"/>
                <a:gd name="T2" fmla="*/ 56 w 103"/>
                <a:gd name="T3" fmla="*/ 151 h 151"/>
                <a:gd name="T4" fmla="*/ 0 w 103"/>
                <a:gd name="T5" fmla="*/ 151 h 151"/>
                <a:gd name="T6" fmla="*/ 0 w 103"/>
                <a:gd name="T7" fmla="*/ 130 h 151"/>
                <a:gd name="T8" fmla="*/ 45 w 103"/>
                <a:gd name="T9" fmla="*/ 130 h 151"/>
                <a:gd name="T10" fmla="*/ 77 w 103"/>
                <a:gd name="T11" fmla="*/ 99 h 151"/>
                <a:gd name="T12" fmla="*/ 77 w 103"/>
                <a:gd name="T13" fmla="*/ 21 h 151"/>
                <a:gd name="T14" fmla="*/ 0 w 103"/>
                <a:gd name="T15" fmla="*/ 21 h 151"/>
                <a:gd name="T16" fmla="*/ 0 w 103"/>
                <a:gd name="T17" fmla="*/ 0 h 151"/>
                <a:gd name="T18" fmla="*/ 99 w 103"/>
                <a:gd name="T19" fmla="*/ 0 h 151"/>
                <a:gd name="T20" fmla="*/ 103 w 103"/>
                <a:gd name="T21" fmla="*/ 3 h 151"/>
                <a:gd name="T22" fmla="*/ 103 w 103"/>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4"/>
                  </a:moveTo>
                  <a:cubicBezTo>
                    <a:pt x="103" y="130"/>
                    <a:pt x="84" y="151"/>
                    <a:pt x="56" y="151"/>
                  </a:cubicBezTo>
                  <a:cubicBezTo>
                    <a:pt x="0" y="151"/>
                    <a:pt x="0" y="151"/>
                    <a:pt x="0" y="151"/>
                  </a:cubicBezTo>
                  <a:cubicBezTo>
                    <a:pt x="0" y="130"/>
                    <a:pt x="0" y="130"/>
                    <a:pt x="0" y="130"/>
                  </a:cubicBezTo>
                  <a:cubicBezTo>
                    <a:pt x="45" y="130"/>
                    <a:pt x="45" y="130"/>
                    <a:pt x="45" y="130"/>
                  </a:cubicBezTo>
                  <a:cubicBezTo>
                    <a:pt x="69" y="130"/>
                    <a:pt x="77" y="119"/>
                    <a:pt x="77" y="99"/>
                  </a:cubicBezTo>
                  <a:cubicBezTo>
                    <a:pt x="77" y="21"/>
                    <a:pt x="77" y="21"/>
                    <a:pt x="77" y="21"/>
                  </a:cubicBezTo>
                  <a:cubicBezTo>
                    <a:pt x="0" y="21"/>
                    <a:pt x="0" y="21"/>
                    <a:pt x="0" y="21"/>
                  </a:cubicBezTo>
                  <a:cubicBezTo>
                    <a:pt x="0" y="0"/>
                    <a:pt x="0" y="0"/>
                    <a:pt x="0" y="0"/>
                  </a:cubicBezTo>
                  <a:cubicBezTo>
                    <a:pt x="99" y="0"/>
                    <a:pt x="99" y="0"/>
                    <a:pt x="99" y="0"/>
                  </a:cubicBezTo>
                  <a:cubicBezTo>
                    <a:pt x="101" y="0"/>
                    <a:pt x="103" y="1"/>
                    <a:pt x="103" y="3"/>
                  </a:cubicBezTo>
                  <a:lnTo>
                    <a:pt x="103"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 name="Freeform 19"/>
            <p:cNvSpPr>
              <a:spLocks/>
            </p:cNvSpPr>
            <p:nvPr userDrawn="1"/>
          </p:nvSpPr>
          <p:spPr bwMode="auto">
            <a:xfrm>
              <a:off x="9537700" y="3343275"/>
              <a:ext cx="90487" cy="107950"/>
            </a:xfrm>
            <a:custGeom>
              <a:avLst/>
              <a:gdLst>
                <a:gd name="T0" fmla="*/ 130 w 130"/>
                <a:gd name="T1" fmla="*/ 100 h 154"/>
                <a:gd name="T2" fmla="*/ 67 w 130"/>
                <a:gd name="T3" fmla="*/ 154 h 154"/>
                <a:gd name="T4" fmla="*/ 0 w 130"/>
                <a:gd name="T5" fmla="*/ 100 h 154"/>
                <a:gd name="T6" fmla="*/ 0 w 130"/>
                <a:gd name="T7" fmla="*/ 0 h 154"/>
                <a:gd name="T8" fmla="*/ 25 w 130"/>
                <a:gd name="T9" fmla="*/ 0 h 154"/>
                <a:gd name="T10" fmla="*/ 26 w 130"/>
                <a:gd name="T11" fmla="*/ 100 h 154"/>
                <a:gd name="T12" fmla="*/ 67 w 130"/>
                <a:gd name="T13" fmla="*/ 132 h 154"/>
                <a:gd name="T14" fmla="*/ 105 w 130"/>
                <a:gd name="T15" fmla="*/ 100 h 154"/>
                <a:gd name="T16" fmla="*/ 105 w 130"/>
                <a:gd name="T17" fmla="*/ 32 h 154"/>
                <a:gd name="T18" fmla="*/ 106 w 130"/>
                <a:gd name="T19" fmla="*/ 19 h 154"/>
                <a:gd name="T20" fmla="*/ 104 w 130"/>
                <a:gd name="T21" fmla="*/ 19 h 154"/>
                <a:gd name="T22" fmla="*/ 65 w 130"/>
                <a:gd name="T23" fmla="*/ 59 h 154"/>
                <a:gd name="T24" fmla="*/ 47 w 130"/>
                <a:gd name="T25" fmla="*/ 41 h 154"/>
                <a:gd name="T26" fmla="*/ 88 w 130"/>
                <a:gd name="T27" fmla="*/ 2 h 154"/>
                <a:gd name="T28" fmla="*/ 93 w 130"/>
                <a:gd name="T29" fmla="*/ 0 h 154"/>
                <a:gd name="T30" fmla="*/ 127 w 130"/>
                <a:gd name="T31" fmla="*/ 0 h 154"/>
                <a:gd name="T32" fmla="*/ 130 w 130"/>
                <a:gd name="T33" fmla="*/ 3 h 154"/>
                <a:gd name="T34" fmla="*/ 130 w 130"/>
                <a:gd name="T35" fmla="*/ 10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54">
                  <a:moveTo>
                    <a:pt x="130" y="100"/>
                  </a:moveTo>
                  <a:cubicBezTo>
                    <a:pt x="130" y="130"/>
                    <a:pt x="110" y="154"/>
                    <a:pt x="67" y="154"/>
                  </a:cubicBezTo>
                  <a:cubicBezTo>
                    <a:pt x="23" y="154"/>
                    <a:pt x="0" y="130"/>
                    <a:pt x="0" y="100"/>
                  </a:cubicBezTo>
                  <a:cubicBezTo>
                    <a:pt x="0" y="0"/>
                    <a:pt x="0" y="0"/>
                    <a:pt x="0" y="0"/>
                  </a:cubicBezTo>
                  <a:cubicBezTo>
                    <a:pt x="25" y="0"/>
                    <a:pt x="25" y="0"/>
                    <a:pt x="25" y="0"/>
                  </a:cubicBezTo>
                  <a:cubicBezTo>
                    <a:pt x="26" y="100"/>
                    <a:pt x="26" y="100"/>
                    <a:pt x="26" y="100"/>
                  </a:cubicBezTo>
                  <a:cubicBezTo>
                    <a:pt x="26" y="117"/>
                    <a:pt x="38" y="132"/>
                    <a:pt x="67" y="132"/>
                  </a:cubicBezTo>
                  <a:cubicBezTo>
                    <a:pt x="95" y="132"/>
                    <a:pt x="105" y="118"/>
                    <a:pt x="105" y="100"/>
                  </a:cubicBezTo>
                  <a:cubicBezTo>
                    <a:pt x="105" y="32"/>
                    <a:pt x="105" y="32"/>
                    <a:pt x="105" y="32"/>
                  </a:cubicBezTo>
                  <a:cubicBezTo>
                    <a:pt x="106" y="19"/>
                    <a:pt x="106" y="19"/>
                    <a:pt x="106" y="19"/>
                  </a:cubicBezTo>
                  <a:cubicBezTo>
                    <a:pt x="104" y="19"/>
                    <a:pt x="104" y="19"/>
                    <a:pt x="104" y="19"/>
                  </a:cubicBezTo>
                  <a:cubicBezTo>
                    <a:pt x="65" y="59"/>
                    <a:pt x="65" y="59"/>
                    <a:pt x="65" y="59"/>
                  </a:cubicBezTo>
                  <a:cubicBezTo>
                    <a:pt x="47" y="41"/>
                    <a:pt x="47" y="41"/>
                    <a:pt x="47" y="41"/>
                  </a:cubicBezTo>
                  <a:cubicBezTo>
                    <a:pt x="88" y="2"/>
                    <a:pt x="88" y="2"/>
                    <a:pt x="88" y="2"/>
                  </a:cubicBezTo>
                  <a:cubicBezTo>
                    <a:pt x="89" y="0"/>
                    <a:pt x="91" y="0"/>
                    <a:pt x="93" y="0"/>
                  </a:cubicBezTo>
                  <a:cubicBezTo>
                    <a:pt x="127" y="0"/>
                    <a:pt x="127" y="0"/>
                    <a:pt x="127" y="0"/>
                  </a:cubicBezTo>
                  <a:cubicBezTo>
                    <a:pt x="129" y="0"/>
                    <a:pt x="130" y="1"/>
                    <a:pt x="130" y="3"/>
                  </a:cubicBezTo>
                  <a:lnTo>
                    <a:pt x="13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 name="Freeform 20"/>
            <p:cNvSpPr>
              <a:spLocks noEditPoints="1"/>
            </p:cNvSpPr>
            <p:nvPr userDrawn="1"/>
          </p:nvSpPr>
          <p:spPr bwMode="auto">
            <a:xfrm>
              <a:off x="9659938" y="33432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6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6"/>
                    <a:pt x="117" y="46"/>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7" name="Freeform 21"/>
            <p:cNvSpPr>
              <a:spLocks/>
            </p:cNvSpPr>
            <p:nvPr userDrawn="1"/>
          </p:nvSpPr>
          <p:spPr bwMode="auto">
            <a:xfrm>
              <a:off x="9042400" y="3521075"/>
              <a:ext cx="88900" cy="117475"/>
            </a:xfrm>
            <a:custGeom>
              <a:avLst/>
              <a:gdLst>
                <a:gd name="T0" fmla="*/ 125 w 125"/>
                <a:gd name="T1" fmla="*/ 89 h 167"/>
                <a:gd name="T2" fmla="*/ 86 w 125"/>
                <a:gd name="T3" fmla="*/ 140 h 167"/>
                <a:gd name="T4" fmla="*/ 8 w 125"/>
                <a:gd name="T5" fmla="*/ 167 h 167"/>
                <a:gd name="T6" fmla="*/ 0 w 125"/>
                <a:gd name="T7" fmla="*/ 144 h 167"/>
                <a:gd name="T8" fmla="*/ 43 w 125"/>
                <a:gd name="T9" fmla="*/ 131 h 167"/>
                <a:gd name="T10" fmla="*/ 8 w 125"/>
                <a:gd name="T11" fmla="*/ 0 h 167"/>
                <a:gd name="T12" fmla="*/ 33 w 125"/>
                <a:gd name="T13" fmla="*/ 0 h 167"/>
                <a:gd name="T14" fmla="*/ 67 w 125"/>
                <a:gd name="T15" fmla="*/ 124 h 167"/>
                <a:gd name="T16" fmla="*/ 99 w 125"/>
                <a:gd name="T17" fmla="*/ 89 h 167"/>
                <a:gd name="T18" fmla="*/ 99 w 125"/>
                <a:gd name="T19" fmla="*/ 21 h 167"/>
                <a:gd name="T20" fmla="*/ 82 w 125"/>
                <a:gd name="T21" fmla="*/ 21 h 167"/>
                <a:gd name="T22" fmla="*/ 82 w 125"/>
                <a:gd name="T23" fmla="*/ 0 h 167"/>
                <a:gd name="T24" fmla="*/ 121 w 125"/>
                <a:gd name="T25" fmla="*/ 0 h 167"/>
                <a:gd name="T26" fmla="*/ 125 w 125"/>
                <a:gd name="T27" fmla="*/ 4 h 167"/>
                <a:gd name="T28" fmla="*/ 125 w 125"/>
                <a:gd name="T29" fmla="*/ 8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67">
                  <a:moveTo>
                    <a:pt x="125" y="89"/>
                  </a:moveTo>
                  <a:cubicBezTo>
                    <a:pt x="125" y="115"/>
                    <a:pt x="107" y="133"/>
                    <a:pt x="86" y="140"/>
                  </a:cubicBezTo>
                  <a:cubicBezTo>
                    <a:pt x="8" y="167"/>
                    <a:pt x="8" y="167"/>
                    <a:pt x="8" y="167"/>
                  </a:cubicBezTo>
                  <a:cubicBezTo>
                    <a:pt x="0" y="144"/>
                    <a:pt x="0" y="144"/>
                    <a:pt x="0" y="144"/>
                  </a:cubicBezTo>
                  <a:cubicBezTo>
                    <a:pt x="43" y="131"/>
                    <a:pt x="43" y="131"/>
                    <a:pt x="43" y="131"/>
                  </a:cubicBezTo>
                  <a:cubicBezTo>
                    <a:pt x="8" y="0"/>
                    <a:pt x="8" y="0"/>
                    <a:pt x="8" y="0"/>
                  </a:cubicBezTo>
                  <a:cubicBezTo>
                    <a:pt x="33" y="0"/>
                    <a:pt x="33" y="0"/>
                    <a:pt x="33" y="0"/>
                  </a:cubicBezTo>
                  <a:cubicBezTo>
                    <a:pt x="67" y="124"/>
                    <a:pt x="67" y="124"/>
                    <a:pt x="67" y="124"/>
                  </a:cubicBezTo>
                  <a:cubicBezTo>
                    <a:pt x="83" y="119"/>
                    <a:pt x="99" y="112"/>
                    <a:pt x="99" y="89"/>
                  </a:cubicBezTo>
                  <a:cubicBezTo>
                    <a:pt x="99" y="21"/>
                    <a:pt x="99" y="21"/>
                    <a:pt x="99" y="21"/>
                  </a:cubicBezTo>
                  <a:cubicBezTo>
                    <a:pt x="82" y="21"/>
                    <a:pt x="82" y="21"/>
                    <a:pt x="82" y="21"/>
                  </a:cubicBezTo>
                  <a:cubicBezTo>
                    <a:pt x="82" y="0"/>
                    <a:pt x="82" y="0"/>
                    <a:pt x="82" y="0"/>
                  </a:cubicBezTo>
                  <a:cubicBezTo>
                    <a:pt x="121" y="0"/>
                    <a:pt x="121" y="0"/>
                    <a:pt x="121" y="0"/>
                  </a:cubicBezTo>
                  <a:cubicBezTo>
                    <a:pt x="123" y="0"/>
                    <a:pt x="125" y="2"/>
                    <a:pt x="125" y="4"/>
                  </a:cubicBezTo>
                  <a:lnTo>
                    <a:pt x="125"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8" name="Freeform 22"/>
            <p:cNvSpPr>
              <a:spLocks/>
            </p:cNvSpPr>
            <p:nvPr userDrawn="1"/>
          </p:nvSpPr>
          <p:spPr bwMode="auto">
            <a:xfrm>
              <a:off x="9155113" y="3521075"/>
              <a:ext cx="87312" cy="104775"/>
            </a:xfrm>
            <a:custGeom>
              <a:avLst/>
              <a:gdLst>
                <a:gd name="T0" fmla="*/ 123 w 123"/>
                <a:gd name="T1" fmla="*/ 151 h 151"/>
                <a:gd name="T2" fmla="*/ 0 w 123"/>
                <a:gd name="T3" fmla="*/ 151 h 151"/>
                <a:gd name="T4" fmla="*/ 0 w 123"/>
                <a:gd name="T5" fmla="*/ 130 h 151"/>
                <a:gd name="T6" fmla="*/ 78 w 123"/>
                <a:gd name="T7" fmla="*/ 130 h 151"/>
                <a:gd name="T8" fmla="*/ 78 w 123"/>
                <a:gd name="T9" fmla="*/ 46 h 151"/>
                <a:gd name="T10" fmla="*/ 56 w 123"/>
                <a:gd name="T11" fmla="*/ 21 h 151"/>
                <a:gd name="T12" fmla="*/ 0 w 123"/>
                <a:gd name="T13" fmla="*/ 21 h 151"/>
                <a:gd name="T14" fmla="*/ 0 w 123"/>
                <a:gd name="T15" fmla="*/ 0 h 151"/>
                <a:gd name="T16" fmla="*/ 62 w 123"/>
                <a:gd name="T17" fmla="*/ 0 h 151"/>
                <a:gd name="T18" fmla="*/ 104 w 123"/>
                <a:gd name="T19" fmla="*/ 47 h 151"/>
                <a:gd name="T20" fmla="*/ 104 w 123"/>
                <a:gd name="T21" fmla="*/ 130 h 151"/>
                <a:gd name="T22" fmla="*/ 123 w 123"/>
                <a:gd name="T23" fmla="*/ 130 h 151"/>
                <a:gd name="T24" fmla="*/ 123 w 123"/>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1">
                  <a:moveTo>
                    <a:pt x="123"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6"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3" y="130"/>
                    <a:pt x="123" y="130"/>
                    <a:pt x="123" y="130"/>
                  </a:cubicBezTo>
                  <a:lnTo>
                    <a:pt x="123"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9" name="Freeform 23"/>
            <p:cNvSpPr>
              <a:spLocks/>
            </p:cNvSpPr>
            <p:nvPr userDrawn="1"/>
          </p:nvSpPr>
          <p:spPr bwMode="auto">
            <a:xfrm>
              <a:off x="9255125" y="3521075"/>
              <a:ext cx="125412" cy="107950"/>
            </a:xfrm>
            <a:custGeom>
              <a:avLst/>
              <a:gdLst>
                <a:gd name="T0" fmla="*/ 179 w 179"/>
                <a:gd name="T1" fmla="*/ 93 h 154"/>
                <a:gd name="T2" fmla="*/ 96 w 179"/>
                <a:gd name="T3" fmla="*/ 154 h 154"/>
                <a:gd name="T4" fmla="*/ 15 w 179"/>
                <a:gd name="T5" fmla="*/ 137 h 154"/>
                <a:gd name="T6" fmla="*/ 15 w 179"/>
                <a:gd name="T7" fmla="*/ 21 h 154"/>
                <a:gd name="T8" fmla="*/ 0 w 179"/>
                <a:gd name="T9" fmla="*/ 21 h 154"/>
                <a:gd name="T10" fmla="*/ 0 w 179"/>
                <a:gd name="T11" fmla="*/ 0 h 154"/>
                <a:gd name="T12" fmla="*/ 37 w 179"/>
                <a:gd name="T13" fmla="*/ 0 h 154"/>
                <a:gd name="T14" fmla="*/ 40 w 179"/>
                <a:gd name="T15" fmla="*/ 4 h 154"/>
                <a:gd name="T16" fmla="*/ 40 w 179"/>
                <a:gd name="T17" fmla="*/ 122 h 154"/>
                <a:gd name="T18" fmla="*/ 82 w 179"/>
                <a:gd name="T19" fmla="*/ 131 h 154"/>
                <a:gd name="T20" fmla="*/ 82 w 179"/>
                <a:gd name="T21" fmla="*/ 0 h 154"/>
                <a:gd name="T22" fmla="*/ 108 w 179"/>
                <a:gd name="T23" fmla="*/ 0 h 154"/>
                <a:gd name="T24" fmla="*/ 108 w 179"/>
                <a:gd name="T25" fmla="*/ 131 h 154"/>
                <a:gd name="T26" fmla="*/ 153 w 179"/>
                <a:gd name="T27" fmla="*/ 93 h 154"/>
                <a:gd name="T28" fmla="*/ 153 w 179"/>
                <a:gd name="T29" fmla="*/ 0 h 154"/>
                <a:gd name="T30" fmla="*/ 179 w 179"/>
                <a:gd name="T31" fmla="*/ 0 h 154"/>
                <a:gd name="T32" fmla="*/ 179 w 179"/>
                <a:gd name="T3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54">
                  <a:moveTo>
                    <a:pt x="179" y="93"/>
                  </a:moveTo>
                  <a:cubicBezTo>
                    <a:pt x="179" y="130"/>
                    <a:pt x="140" y="154"/>
                    <a:pt x="96" y="154"/>
                  </a:cubicBezTo>
                  <a:cubicBezTo>
                    <a:pt x="51" y="154"/>
                    <a:pt x="15" y="137"/>
                    <a:pt x="15" y="137"/>
                  </a:cubicBezTo>
                  <a:cubicBezTo>
                    <a:pt x="15" y="21"/>
                    <a:pt x="15" y="21"/>
                    <a:pt x="15" y="21"/>
                  </a:cubicBezTo>
                  <a:cubicBezTo>
                    <a:pt x="0" y="21"/>
                    <a:pt x="0" y="21"/>
                    <a:pt x="0" y="21"/>
                  </a:cubicBezTo>
                  <a:cubicBezTo>
                    <a:pt x="0" y="0"/>
                    <a:pt x="0" y="0"/>
                    <a:pt x="0" y="0"/>
                  </a:cubicBezTo>
                  <a:cubicBezTo>
                    <a:pt x="37" y="0"/>
                    <a:pt x="37" y="0"/>
                    <a:pt x="37" y="0"/>
                  </a:cubicBezTo>
                  <a:cubicBezTo>
                    <a:pt x="39" y="0"/>
                    <a:pt x="40" y="2"/>
                    <a:pt x="40" y="4"/>
                  </a:cubicBezTo>
                  <a:cubicBezTo>
                    <a:pt x="40" y="122"/>
                    <a:pt x="40" y="122"/>
                    <a:pt x="40" y="122"/>
                  </a:cubicBezTo>
                  <a:cubicBezTo>
                    <a:pt x="40" y="122"/>
                    <a:pt x="56" y="129"/>
                    <a:pt x="82" y="131"/>
                  </a:cubicBezTo>
                  <a:cubicBezTo>
                    <a:pt x="82" y="0"/>
                    <a:pt x="82" y="0"/>
                    <a:pt x="82" y="0"/>
                  </a:cubicBezTo>
                  <a:cubicBezTo>
                    <a:pt x="108" y="0"/>
                    <a:pt x="108" y="0"/>
                    <a:pt x="108" y="0"/>
                  </a:cubicBezTo>
                  <a:cubicBezTo>
                    <a:pt x="108" y="131"/>
                    <a:pt x="108" y="131"/>
                    <a:pt x="108" y="131"/>
                  </a:cubicBezTo>
                  <a:cubicBezTo>
                    <a:pt x="135" y="128"/>
                    <a:pt x="153" y="109"/>
                    <a:pt x="153" y="93"/>
                  </a:cubicBezTo>
                  <a:cubicBezTo>
                    <a:pt x="153" y="0"/>
                    <a:pt x="153" y="0"/>
                    <a:pt x="153" y="0"/>
                  </a:cubicBezTo>
                  <a:cubicBezTo>
                    <a:pt x="179" y="0"/>
                    <a:pt x="179" y="0"/>
                    <a:pt x="179" y="0"/>
                  </a:cubicBezTo>
                  <a:lnTo>
                    <a:pt x="179"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0" name="Freeform 24"/>
            <p:cNvSpPr>
              <a:spLocks/>
            </p:cNvSpPr>
            <p:nvPr userDrawn="1"/>
          </p:nvSpPr>
          <p:spPr bwMode="auto">
            <a:xfrm>
              <a:off x="9447213" y="3521075"/>
              <a:ext cx="71437" cy="104775"/>
            </a:xfrm>
            <a:custGeom>
              <a:avLst/>
              <a:gdLst>
                <a:gd name="T0" fmla="*/ 100 w 100"/>
                <a:gd name="T1" fmla="*/ 151 h 151"/>
                <a:gd name="T2" fmla="*/ 74 w 100"/>
                <a:gd name="T3" fmla="*/ 151 h 151"/>
                <a:gd name="T4" fmla="*/ 74 w 100"/>
                <a:gd name="T5" fmla="*/ 21 h 151"/>
                <a:gd name="T6" fmla="*/ 0 w 100"/>
                <a:gd name="T7" fmla="*/ 21 h 151"/>
                <a:gd name="T8" fmla="*/ 0 w 100"/>
                <a:gd name="T9" fmla="*/ 0 h 151"/>
                <a:gd name="T10" fmla="*/ 96 w 100"/>
                <a:gd name="T11" fmla="*/ 0 h 151"/>
                <a:gd name="T12" fmla="*/ 100 w 100"/>
                <a:gd name="T13" fmla="*/ 4 h 151"/>
                <a:gd name="T14" fmla="*/ 100 w 100"/>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51">
                  <a:moveTo>
                    <a:pt x="100" y="151"/>
                  </a:moveTo>
                  <a:cubicBezTo>
                    <a:pt x="74" y="151"/>
                    <a:pt x="74" y="151"/>
                    <a:pt x="74" y="151"/>
                  </a:cubicBezTo>
                  <a:cubicBezTo>
                    <a:pt x="74" y="21"/>
                    <a:pt x="74" y="21"/>
                    <a:pt x="74" y="21"/>
                  </a:cubicBezTo>
                  <a:cubicBezTo>
                    <a:pt x="0" y="21"/>
                    <a:pt x="0" y="21"/>
                    <a:pt x="0" y="21"/>
                  </a:cubicBezTo>
                  <a:cubicBezTo>
                    <a:pt x="0" y="0"/>
                    <a:pt x="0" y="0"/>
                    <a:pt x="0" y="0"/>
                  </a:cubicBezTo>
                  <a:cubicBezTo>
                    <a:pt x="96" y="0"/>
                    <a:pt x="96" y="0"/>
                    <a:pt x="96" y="0"/>
                  </a:cubicBezTo>
                  <a:cubicBezTo>
                    <a:pt x="98" y="0"/>
                    <a:pt x="100" y="2"/>
                    <a:pt x="100" y="4"/>
                  </a:cubicBezTo>
                  <a:lnTo>
                    <a:pt x="100"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1" name="Freeform 25"/>
            <p:cNvSpPr>
              <a:spLocks/>
            </p:cNvSpPr>
            <p:nvPr userDrawn="1"/>
          </p:nvSpPr>
          <p:spPr bwMode="auto">
            <a:xfrm>
              <a:off x="9536113" y="3516313"/>
              <a:ext cx="109537" cy="114300"/>
            </a:xfrm>
            <a:custGeom>
              <a:avLst/>
              <a:gdLst>
                <a:gd name="T0" fmla="*/ 69 w 69"/>
                <a:gd name="T1" fmla="*/ 65 h 72"/>
                <a:gd name="T2" fmla="*/ 61 w 69"/>
                <a:gd name="T3" fmla="*/ 72 h 72"/>
                <a:gd name="T4" fmla="*/ 36 w 69"/>
                <a:gd name="T5" fmla="*/ 46 h 72"/>
                <a:gd name="T6" fmla="*/ 25 w 69"/>
                <a:gd name="T7" fmla="*/ 30 h 72"/>
                <a:gd name="T8" fmla="*/ 12 w 69"/>
                <a:gd name="T9" fmla="*/ 69 h 72"/>
                <a:gd name="T10" fmla="*/ 0 w 69"/>
                <a:gd name="T11" fmla="*/ 69 h 72"/>
                <a:gd name="T12" fmla="*/ 17 w 69"/>
                <a:gd name="T13" fmla="*/ 21 h 72"/>
                <a:gd name="T14" fmla="*/ 5 w 69"/>
                <a:gd name="T15" fmla="*/ 7 h 72"/>
                <a:gd name="T16" fmla="*/ 14 w 69"/>
                <a:gd name="T17" fmla="*/ 0 h 72"/>
                <a:gd name="T18" fmla="*/ 41 w 69"/>
                <a:gd name="T19" fmla="*/ 35 h 72"/>
                <a:gd name="T20" fmla="*/ 54 w 69"/>
                <a:gd name="T21" fmla="*/ 3 h 72"/>
                <a:gd name="T22" fmla="*/ 68 w 69"/>
                <a:gd name="T23" fmla="*/ 3 h 72"/>
                <a:gd name="T24" fmla="*/ 68 w 69"/>
                <a:gd name="T25" fmla="*/ 12 h 72"/>
                <a:gd name="T26" fmla="*/ 63 w 69"/>
                <a:gd name="T27" fmla="*/ 12 h 72"/>
                <a:gd name="T28" fmla="*/ 49 w 69"/>
                <a:gd name="T29" fmla="*/ 44 h 72"/>
                <a:gd name="T30" fmla="*/ 69 w 69"/>
                <a:gd name="T31"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72">
                  <a:moveTo>
                    <a:pt x="69" y="65"/>
                  </a:moveTo>
                  <a:lnTo>
                    <a:pt x="61" y="72"/>
                  </a:lnTo>
                  <a:lnTo>
                    <a:pt x="36" y="46"/>
                  </a:lnTo>
                  <a:lnTo>
                    <a:pt x="25" y="30"/>
                  </a:lnTo>
                  <a:lnTo>
                    <a:pt x="12" y="69"/>
                  </a:lnTo>
                  <a:lnTo>
                    <a:pt x="0" y="69"/>
                  </a:lnTo>
                  <a:lnTo>
                    <a:pt x="17" y="21"/>
                  </a:lnTo>
                  <a:lnTo>
                    <a:pt x="5" y="7"/>
                  </a:lnTo>
                  <a:lnTo>
                    <a:pt x="14" y="0"/>
                  </a:lnTo>
                  <a:lnTo>
                    <a:pt x="41" y="35"/>
                  </a:lnTo>
                  <a:lnTo>
                    <a:pt x="54" y="3"/>
                  </a:lnTo>
                  <a:lnTo>
                    <a:pt x="68" y="3"/>
                  </a:lnTo>
                  <a:lnTo>
                    <a:pt x="68" y="12"/>
                  </a:lnTo>
                  <a:lnTo>
                    <a:pt x="63" y="12"/>
                  </a:lnTo>
                  <a:lnTo>
                    <a:pt x="49" y="44"/>
                  </a:lnTo>
                  <a:lnTo>
                    <a:pt x="6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2" name="Freeform 26"/>
            <p:cNvSpPr>
              <a:spLocks/>
            </p:cNvSpPr>
            <p:nvPr userDrawn="1"/>
          </p:nvSpPr>
          <p:spPr bwMode="auto">
            <a:xfrm>
              <a:off x="9663113" y="3521075"/>
              <a:ext cx="85725" cy="104775"/>
            </a:xfrm>
            <a:custGeom>
              <a:avLst/>
              <a:gdLst>
                <a:gd name="T0" fmla="*/ 122 w 122"/>
                <a:gd name="T1" fmla="*/ 151 h 151"/>
                <a:gd name="T2" fmla="*/ 0 w 122"/>
                <a:gd name="T3" fmla="*/ 151 h 151"/>
                <a:gd name="T4" fmla="*/ 0 w 122"/>
                <a:gd name="T5" fmla="*/ 130 h 151"/>
                <a:gd name="T6" fmla="*/ 78 w 122"/>
                <a:gd name="T7" fmla="*/ 130 h 151"/>
                <a:gd name="T8" fmla="*/ 78 w 122"/>
                <a:gd name="T9" fmla="*/ 46 h 151"/>
                <a:gd name="T10" fmla="*/ 55 w 122"/>
                <a:gd name="T11" fmla="*/ 21 h 151"/>
                <a:gd name="T12" fmla="*/ 0 w 122"/>
                <a:gd name="T13" fmla="*/ 21 h 151"/>
                <a:gd name="T14" fmla="*/ 0 w 122"/>
                <a:gd name="T15" fmla="*/ 0 h 151"/>
                <a:gd name="T16" fmla="*/ 62 w 122"/>
                <a:gd name="T17" fmla="*/ 0 h 151"/>
                <a:gd name="T18" fmla="*/ 104 w 122"/>
                <a:gd name="T19" fmla="*/ 47 h 151"/>
                <a:gd name="T20" fmla="*/ 104 w 122"/>
                <a:gd name="T21" fmla="*/ 130 h 151"/>
                <a:gd name="T22" fmla="*/ 122 w 122"/>
                <a:gd name="T23" fmla="*/ 130 h 151"/>
                <a:gd name="T24" fmla="*/ 122 w 122"/>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51">
                  <a:moveTo>
                    <a:pt x="122"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5"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2" y="130"/>
                    <a:pt x="122" y="130"/>
                    <a:pt x="122" y="130"/>
                  </a:cubicBezTo>
                  <a:lnTo>
                    <a:pt x="122"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3" name="Freeform 27"/>
            <p:cNvSpPr>
              <a:spLocks/>
            </p:cNvSpPr>
            <p:nvPr userDrawn="1"/>
          </p:nvSpPr>
          <p:spPr bwMode="auto">
            <a:xfrm>
              <a:off x="9888538" y="2773363"/>
              <a:ext cx="954087" cy="855662"/>
            </a:xfrm>
            <a:custGeom>
              <a:avLst/>
              <a:gdLst>
                <a:gd name="T0" fmla="*/ 526 w 601"/>
                <a:gd name="T1" fmla="*/ 248 h 539"/>
                <a:gd name="T2" fmla="*/ 387 w 601"/>
                <a:gd name="T3" fmla="*/ 248 h 539"/>
                <a:gd name="T4" fmla="*/ 362 w 601"/>
                <a:gd name="T5" fmla="*/ 291 h 539"/>
                <a:gd name="T6" fmla="*/ 601 w 601"/>
                <a:gd name="T7" fmla="*/ 291 h 539"/>
                <a:gd name="T8" fmla="*/ 432 w 601"/>
                <a:gd name="T9" fmla="*/ 0 h 539"/>
                <a:gd name="T10" fmla="*/ 169 w 601"/>
                <a:gd name="T11" fmla="*/ 453 h 539"/>
                <a:gd name="T12" fmla="*/ 75 w 601"/>
                <a:gd name="T13" fmla="*/ 291 h 539"/>
                <a:gd name="T14" fmla="*/ 169 w 601"/>
                <a:gd name="T15" fmla="*/ 291 h 539"/>
                <a:gd name="T16" fmla="*/ 194 w 601"/>
                <a:gd name="T17" fmla="*/ 248 h 539"/>
                <a:gd name="T18" fmla="*/ 0 w 601"/>
                <a:gd name="T19" fmla="*/ 248 h 539"/>
                <a:gd name="T20" fmla="*/ 169 w 601"/>
                <a:gd name="T21" fmla="*/ 539 h 539"/>
                <a:gd name="T22" fmla="*/ 432 w 601"/>
                <a:gd name="T23" fmla="*/ 85 h 539"/>
                <a:gd name="T24" fmla="*/ 526 w 601"/>
                <a:gd name="T25" fmla="*/ 24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1" h="539">
                  <a:moveTo>
                    <a:pt x="526" y="248"/>
                  </a:moveTo>
                  <a:lnTo>
                    <a:pt x="387" y="248"/>
                  </a:lnTo>
                  <a:lnTo>
                    <a:pt x="362" y="291"/>
                  </a:lnTo>
                  <a:lnTo>
                    <a:pt x="601" y="291"/>
                  </a:lnTo>
                  <a:lnTo>
                    <a:pt x="432" y="0"/>
                  </a:lnTo>
                  <a:lnTo>
                    <a:pt x="169" y="453"/>
                  </a:lnTo>
                  <a:lnTo>
                    <a:pt x="75" y="291"/>
                  </a:lnTo>
                  <a:lnTo>
                    <a:pt x="169" y="291"/>
                  </a:lnTo>
                  <a:lnTo>
                    <a:pt x="194" y="248"/>
                  </a:lnTo>
                  <a:lnTo>
                    <a:pt x="0" y="248"/>
                  </a:lnTo>
                  <a:lnTo>
                    <a:pt x="169" y="539"/>
                  </a:lnTo>
                  <a:lnTo>
                    <a:pt x="432" y="85"/>
                  </a:lnTo>
                  <a:lnTo>
                    <a:pt x="526"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4" name="Freeform 28"/>
            <p:cNvSpPr>
              <a:spLocks/>
            </p:cNvSpPr>
            <p:nvPr userDrawn="1"/>
          </p:nvSpPr>
          <p:spPr bwMode="auto">
            <a:xfrm>
              <a:off x="9244013" y="3854450"/>
              <a:ext cx="50800" cy="68262"/>
            </a:xfrm>
            <a:custGeom>
              <a:avLst/>
              <a:gdLst>
                <a:gd name="T0" fmla="*/ 72 w 72"/>
                <a:gd name="T1" fmla="*/ 51 h 96"/>
                <a:gd name="T2" fmla="*/ 49 w 72"/>
                <a:gd name="T3" fmla="*/ 80 h 96"/>
                <a:gd name="T4" fmla="*/ 5 w 72"/>
                <a:gd name="T5" fmla="*/ 96 h 96"/>
                <a:gd name="T6" fmla="*/ 0 w 72"/>
                <a:gd name="T7" fmla="*/ 83 h 96"/>
                <a:gd name="T8" fmla="*/ 25 w 72"/>
                <a:gd name="T9" fmla="*/ 75 h 96"/>
                <a:gd name="T10" fmla="*/ 5 w 72"/>
                <a:gd name="T11" fmla="*/ 0 h 96"/>
                <a:gd name="T12" fmla="*/ 19 w 72"/>
                <a:gd name="T13" fmla="*/ 0 h 96"/>
                <a:gd name="T14" fmla="*/ 38 w 72"/>
                <a:gd name="T15" fmla="*/ 71 h 96"/>
                <a:gd name="T16" fmla="*/ 57 w 72"/>
                <a:gd name="T17" fmla="*/ 51 h 96"/>
                <a:gd name="T18" fmla="*/ 57 w 72"/>
                <a:gd name="T19" fmla="*/ 12 h 96"/>
                <a:gd name="T20" fmla="*/ 47 w 72"/>
                <a:gd name="T21" fmla="*/ 12 h 96"/>
                <a:gd name="T22" fmla="*/ 47 w 72"/>
                <a:gd name="T23" fmla="*/ 0 h 96"/>
                <a:gd name="T24" fmla="*/ 69 w 72"/>
                <a:gd name="T25" fmla="*/ 0 h 96"/>
                <a:gd name="T26" fmla="*/ 72 w 72"/>
                <a:gd name="T27" fmla="*/ 2 h 96"/>
                <a:gd name="T28" fmla="*/ 72 w 72"/>
                <a:gd name="T29"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6">
                  <a:moveTo>
                    <a:pt x="72" y="51"/>
                  </a:moveTo>
                  <a:cubicBezTo>
                    <a:pt x="72" y="66"/>
                    <a:pt x="62" y="76"/>
                    <a:pt x="49" y="80"/>
                  </a:cubicBezTo>
                  <a:cubicBezTo>
                    <a:pt x="5" y="96"/>
                    <a:pt x="5" y="96"/>
                    <a:pt x="5" y="96"/>
                  </a:cubicBezTo>
                  <a:cubicBezTo>
                    <a:pt x="0" y="83"/>
                    <a:pt x="0" y="83"/>
                    <a:pt x="0" y="83"/>
                  </a:cubicBezTo>
                  <a:cubicBezTo>
                    <a:pt x="25" y="75"/>
                    <a:pt x="25" y="75"/>
                    <a:pt x="25" y="75"/>
                  </a:cubicBezTo>
                  <a:cubicBezTo>
                    <a:pt x="5" y="0"/>
                    <a:pt x="5" y="0"/>
                    <a:pt x="5" y="0"/>
                  </a:cubicBezTo>
                  <a:cubicBezTo>
                    <a:pt x="19" y="0"/>
                    <a:pt x="19" y="0"/>
                    <a:pt x="19" y="0"/>
                  </a:cubicBezTo>
                  <a:cubicBezTo>
                    <a:pt x="38" y="71"/>
                    <a:pt x="38" y="71"/>
                    <a:pt x="38" y="71"/>
                  </a:cubicBezTo>
                  <a:cubicBezTo>
                    <a:pt x="47" y="68"/>
                    <a:pt x="57" y="64"/>
                    <a:pt x="57" y="51"/>
                  </a:cubicBezTo>
                  <a:cubicBezTo>
                    <a:pt x="57" y="12"/>
                    <a:pt x="57" y="12"/>
                    <a:pt x="57" y="12"/>
                  </a:cubicBezTo>
                  <a:cubicBezTo>
                    <a:pt x="47" y="12"/>
                    <a:pt x="47" y="12"/>
                    <a:pt x="47" y="12"/>
                  </a:cubicBezTo>
                  <a:cubicBezTo>
                    <a:pt x="47" y="0"/>
                    <a:pt x="47" y="0"/>
                    <a:pt x="47" y="0"/>
                  </a:cubicBezTo>
                  <a:cubicBezTo>
                    <a:pt x="69" y="0"/>
                    <a:pt x="69" y="0"/>
                    <a:pt x="69" y="0"/>
                  </a:cubicBezTo>
                  <a:cubicBezTo>
                    <a:pt x="71" y="0"/>
                    <a:pt x="72" y="1"/>
                    <a:pt x="72" y="2"/>
                  </a:cubicBezTo>
                  <a:lnTo>
                    <a:pt x="72"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5" name="Freeform 29"/>
            <p:cNvSpPr>
              <a:spLocks/>
            </p:cNvSpPr>
            <p:nvPr userDrawn="1"/>
          </p:nvSpPr>
          <p:spPr bwMode="auto">
            <a:xfrm>
              <a:off x="9309100" y="3854450"/>
              <a:ext cx="49212" cy="61912"/>
            </a:xfrm>
            <a:custGeom>
              <a:avLst/>
              <a:gdLst>
                <a:gd name="T0" fmla="*/ 31 w 31"/>
                <a:gd name="T1" fmla="*/ 5 h 39"/>
                <a:gd name="T2" fmla="*/ 25 w 31"/>
                <a:gd name="T3" fmla="*/ 5 h 39"/>
                <a:gd name="T4" fmla="*/ 25 w 31"/>
                <a:gd name="T5" fmla="*/ 39 h 39"/>
                <a:gd name="T6" fmla="*/ 18 w 31"/>
                <a:gd name="T7" fmla="*/ 39 h 39"/>
                <a:gd name="T8" fmla="*/ 18 w 31"/>
                <a:gd name="T9" fmla="*/ 5 h 39"/>
                <a:gd name="T10" fmla="*/ 0 w 31"/>
                <a:gd name="T11" fmla="*/ 5 h 39"/>
                <a:gd name="T12" fmla="*/ 0 w 31"/>
                <a:gd name="T13" fmla="*/ 0 h 39"/>
                <a:gd name="T14" fmla="*/ 31 w 31"/>
                <a:gd name="T15" fmla="*/ 0 h 39"/>
                <a:gd name="T16" fmla="*/ 31 w 31"/>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31" y="5"/>
                  </a:moveTo>
                  <a:lnTo>
                    <a:pt x="25" y="5"/>
                  </a:lnTo>
                  <a:lnTo>
                    <a:pt x="25" y="39"/>
                  </a:lnTo>
                  <a:lnTo>
                    <a:pt x="18" y="39"/>
                  </a:lnTo>
                  <a:lnTo>
                    <a:pt x="18" y="5"/>
                  </a:lnTo>
                  <a:lnTo>
                    <a:pt x="0" y="5"/>
                  </a:lnTo>
                  <a:lnTo>
                    <a:pt x="0" y="0"/>
                  </a:lnTo>
                  <a:lnTo>
                    <a:pt x="31" y="0"/>
                  </a:lnTo>
                  <a:lnTo>
                    <a:pt x="3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6" name="Freeform 30"/>
            <p:cNvSpPr>
              <a:spLocks/>
            </p:cNvSpPr>
            <p:nvPr userDrawn="1"/>
          </p:nvSpPr>
          <p:spPr bwMode="auto">
            <a:xfrm>
              <a:off x="9369425" y="3854450"/>
              <a:ext cx="53975" cy="61912"/>
            </a:xfrm>
            <a:custGeom>
              <a:avLst/>
              <a:gdLst>
                <a:gd name="T0" fmla="*/ 76 w 76"/>
                <a:gd name="T1" fmla="*/ 77 h 87"/>
                <a:gd name="T2" fmla="*/ 72 w 76"/>
                <a:gd name="T3" fmla="*/ 87 h 87"/>
                <a:gd name="T4" fmla="*/ 36 w 76"/>
                <a:gd name="T5" fmla="*/ 87 h 87"/>
                <a:gd name="T6" fmla="*/ 36 w 76"/>
                <a:gd name="T7" fmla="*/ 75 h 87"/>
                <a:gd name="T8" fmla="*/ 61 w 76"/>
                <a:gd name="T9" fmla="*/ 75 h 87"/>
                <a:gd name="T10" fmla="*/ 61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6" y="87"/>
                    <a:pt x="36" y="87"/>
                    <a:pt x="36" y="87"/>
                  </a:cubicBezTo>
                  <a:cubicBezTo>
                    <a:pt x="36" y="75"/>
                    <a:pt x="36" y="75"/>
                    <a:pt x="36" y="75"/>
                  </a:cubicBezTo>
                  <a:cubicBezTo>
                    <a:pt x="61" y="75"/>
                    <a:pt x="61" y="75"/>
                    <a:pt x="61" y="75"/>
                  </a:cubicBezTo>
                  <a:cubicBezTo>
                    <a:pt x="61" y="31"/>
                    <a:pt x="61" y="31"/>
                    <a:pt x="61" y="31"/>
                  </a:cubicBezTo>
                  <a:cubicBezTo>
                    <a:pt x="61" y="22"/>
                    <a:pt x="55"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7" name="Freeform 31"/>
            <p:cNvSpPr>
              <a:spLocks noEditPoints="1"/>
            </p:cNvSpPr>
            <p:nvPr userDrawn="1"/>
          </p:nvSpPr>
          <p:spPr bwMode="auto">
            <a:xfrm>
              <a:off x="9464675" y="3854450"/>
              <a:ext cx="47625" cy="61912"/>
            </a:xfrm>
            <a:custGeom>
              <a:avLst/>
              <a:gdLst>
                <a:gd name="T0" fmla="*/ 67 w 67"/>
                <a:gd name="T1" fmla="*/ 87 h 87"/>
                <a:gd name="T2" fmla="*/ 52 w 67"/>
                <a:gd name="T3" fmla="*/ 87 h 87"/>
                <a:gd name="T4" fmla="*/ 52 w 67"/>
                <a:gd name="T5" fmla="*/ 27 h 87"/>
                <a:gd name="T6" fmla="*/ 39 w 67"/>
                <a:gd name="T7" fmla="*/ 12 h 87"/>
                <a:gd name="T8" fmla="*/ 0 w 67"/>
                <a:gd name="T9" fmla="*/ 12 h 87"/>
                <a:gd name="T10" fmla="*/ 0 w 67"/>
                <a:gd name="T11" fmla="*/ 0 h 87"/>
                <a:gd name="T12" fmla="*/ 43 w 67"/>
                <a:gd name="T13" fmla="*/ 0 h 87"/>
                <a:gd name="T14" fmla="*/ 67 w 67"/>
                <a:gd name="T15" fmla="*/ 27 h 87"/>
                <a:gd name="T16" fmla="*/ 67 w 67"/>
                <a:gd name="T17" fmla="*/ 87 h 87"/>
                <a:gd name="T18" fmla="*/ 14 w 67"/>
                <a:gd name="T19" fmla="*/ 87 h 87"/>
                <a:gd name="T20" fmla="*/ 0 w 67"/>
                <a:gd name="T21" fmla="*/ 87 h 87"/>
                <a:gd name="T22" fmla="*/ 0 w 67"/>
                <a:gd name="T23" fmla="*/ 37 h 87"/>
                <a:gd name="T24" fmla="*/ 14 w 67"/>
                <a:gd name="T25" fmla="*/ 37 h 87"/>
                <a:gd name="T26" fmla="*/ 14 w 6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87">
                  <a:moveTo>
                    <a:pt x="67" y="87"/>
                  </a:moveTo>
                  <a:cubicBezTo>
                    <a:pt x="52" y="87"/>
                    <a:pt x="52" y="87"/>
                    <a:pt x="52" y="87"/>
                  </a:cubicBezTo>
                  <a:cubicBezTo>
                    <a:pt x="52" y="27"/>
                    <a:pt x="52" y="27"/>
                    <a:pt x="52" y="27"/>
                  </a:cubicBezTo>
                  <a:cubicBezTo>
                    <a:pt x="52" y="18"/>
                    <a:pt x="49" y="12"/>
                    <a:pt x="39" y="12"/>
                  </a:cubicBezTo>
                  <a:cubicBezTo>
                    <a:pt x="0" y="12"/>
                    <a:pt x="0" y="12"/>
                    <a:pt x="0" y="12"/>
                  </a:cubicBezTo>
                  <a:cubicBezTo>
                    <a:pt x="0" y="0"/>
                    <a:pt x="0" y="0"/>
                    <a:pt x="0" y="0"/>
                  </a:cubicBezTo>
                  <a:cubicBezTo>
                    <a:pt x="43" y="0"/>
                    <a:pt x="43" y="0"/>
                    <a:pt x="43" y="0"/>
                  </a:cubicBezTo>
                  <a:cubicBezTo>
                    <a:pt x="59" y="0"/>
                    <a:pt x="67" y="10"/>
                    <a:pt x="67" y="27"/>
                  </a:cubicBezTo>
                  <a:lnTo>
                    <a:pt x="67" y="87"/>
                  </a:lnTo>
                  <a:close/>
                  <a:moveTo>
                    <a:pt x="14" y="87"/>
                  </a:moveTo>
                  <a:cubicBezTo>
                    <a:pt x="0" y="87"/>
                    <a:pt x="0" y="87"/>
                    <a:pt x="0" y="87"/>
                  </a:cubicBezTo>
                  <a:cubicBezTo>
                    <a:pt x="0" y="37"/>
                    <a:pt x="0" y="37"/>
                    <a:pt x="0" y="37"/>
                  </a:cubicBezTo>
                  <a:cubicBezTo>
                    <a:pt x="14" y="37"/>
                    <a:pt x="14" y="37"/>
                    <a:pt x="14" y="37"/>
                  </a:cubicBezTo>
                  <a:lnTo>
                    <a:pt x="14"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8" name="Freeform 32"/>
            <p:cNvSpPr>
              <a:spLocks/>
            </p:cNvSpPr>
            <p:nvPr userDrawn="1"/>
          </p:nvSpPr>
          <p:spPr bwMode="auto">
            <a:xfrm>
              <a:off x="9526588" y="3854450"/>
              <a:ext cx="53975" cy="61912"/>
            </a:xfrm>
            <a:custGeom>
              <a:avLst/>
              <a:gdLst>
                <a:gd name="T0" fmla="*/ 76 w 76"/>
                <a:gd name="T1" fmla="*/ 77 h 87"/>
                <a:gd name="T2" fmla="*/ 72 w 76"/>
                <a:gd name="T3" fmla="*/ 87 h 87"/>
                <a:gd name="T4" fmla="*/ 37 w 76"/>
                <a:gd name="T5" fmla="*/ 87 h 87"/>
                <a:gd name="T6" fmla="*/ 37 w 76"/>
                <a:gd name="T7" fmla="*/ 75 h 87"/>
                <a:gd name="T8" fmla="*/ 62 w 76"/>
                <a:gd name="T9" fmla="*/ 75 h 87"/>
                <a:gd name="T10" fmla="*/ 62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7" y="87"/>
                    <a:pt x="37" y="87"/>
                    <a:pt x="37" y="87"/>
                  </a:cubicBezTo>
                  <a:cubicBezTo>
                    <a:pt x="37" y="75"/>
                    <a:pt x="37" y="75"/>
                    <a:pt x="37" y="75"/>
                  </a:cubicBezTo>
                  <a:cubicBezTo>
                    <a:pt x="62" y="75"/>
                    <a:pt x="62" y="75"/>
                    <a:pt x="62" y="75"/>
                  </a:cubicBezTo>
                  <a:cubicBezTo>
                    <a:pt x="62" y="31"/>
                    <a:pt x="62" y="31"/>
                    <a:pt x="62" y="31"/>
                  </a:cubicBezTo>
                  <a:cubicBezTo>
                    <a:pt x="62" y="22"/>
                    <a:pt x="56"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33"/>
            <p:cNvSpPr>
              <a:spLocks/>
            </p:cNvSpPr>
            <p:nvPr userDrawn="1"/>
          </p:nvSpPr>
          <p:spPr bwMode="auto">
            <a:xfrm>
              <a:off x="9593263" y="3854450"/>
              <a:ext cx="19050" cy="31750"/>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1"/>
                    <a:pt x="27" y="2"/>
                  </a:cubicBezTo>
                  <a:lnTo>
                    <a:pt x="27"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0" name="Freeform 34"/>
            <p:cNvSpPr>
              <a:spLocks/>
            </p:cNvSpPr>
            <p:nvPr userDrawn="1"/>
          </p:nvSpPr>
          <p:spPr bwMode="auto">
            <a:xfrm>
              <a:off x="9626600" y="3854450"/>
              <a:ext cx="47625" cy="61912"/>
            </a:xfrm>
            <a:custGeom>
              <a:avLst/>
              <a:gdLst>
                <a:gd name="T0" fmla="*/ 30 w 30"/>
                <a:gd name="T1" fmla="*/ 5 h 39"/>
                <a:gd name="T2" fmla="*/ 24 w 30"/>
                <a:gd name="T3" fmla="*/ 5 h 39"/>
                <a:gd name="T4" fmla="*/ 24 w 30"/>
                <a:gd name="T5" fmla="*/ 39 h 39"/>
                <a:gd name="T6" fmla="*/ 17 w 30"/>
                <a:gd name="T7" fmla="*/ 39 h 39"/>
                <a:gd name="T8" fmla="*/ 17 w 30"/>
                <a:gd name="T9" fmla="*/ 5 h 39"/>
                <a:gd name="T10" fmla="*/ 0 w 30"/>
                <a:gd name="T11" fmla="*/ 5 h 39"/>
                <a:gd name="T12" fmla="*/ 0 w 30"/>
                <a:gd name="T13" fmla="*/ 0 h 39"/>
                <a:gd name="T14" fmla="*/ 30 w 30"/>
                <a:gd name="T15" fmla="*/ 0 h 39"/>
                <a:gd name="T16" fmla="*/ 30 w 30"/>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9">
                  <a:moveTo>
                    <a:pt x="30" y="5"/>
                  </a:moveTo>
                  <a:lnTo>
                    <a:pt x="24" y="5"/>
                  </a:lnTo>
                  <a:lnTo>
                    <a:pt x="24" y="39"/>
                  </a:lnTo>
                  <a:lnTo>
                    <a:pt x="17" y="39"/>
                  </a:lnTo>
                  <a:lnTo>
                    <a:pt x="17" y="5"/>
                  </a:lnTo>
                  <a:lnTo>
                    <a:pt x="0" y="5"/>
                  </a:lnTo>
                  <a:lnTo>
                    <a:pt x="0" y="0"/>
                  </a:lnTo>
                  <a:lnTo>
                    <a:pt x="30" y="0"/>
                  </a:lnTo>
                  <a:lnTo>
                    <a:pt x="3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1" name="Freeform 35"/>
            <p:cNvSpPr>
              <a:spLocks noEditPoints="1"/>
            </p:cNvSpPr>
            <p:nvPr userDrawn="1"/>
          </p:nvSpPr>
          <p:spPr bwMode="auto">
            <a:xfrm>
              <a:off x="9688513" y="3854450"/>
              <a:ext cx="55562" cy="80962"/>
            </a:xfrm>
            <a:custGeom>
              <a:avLst/>
              <a:gdLst>
                <a:gd name="T0" fmla="*/ 79 w 79"/>
                <a:gd name="T1" fmla="*/ 12 h 114"/>
                <a:gd name="T2" fmla="*/ 44 w 79"/>
                <a:gd name="T3" fmla="*/ 87 h 114"/>
                <a:gd name="T4" fmla="*/ 28 w 79"/>
                <a:gd name="T5" fmla="*/ 87 h 114"/>
                <a:gd name="T6" fmla="*/ 63 w 79"/>
                <a:gd name="T7" fmla="*/ 12 h 114"/>
                <a:gd name="T8" fmla="*/ 0 w 79"/>
                <a:gd name="T9" fmla="*/ 12 h 114"/>
                <a:gd name="T10" fmla="*/ 0 w 79"/>
                <a:gd name="T11" fmla="*/ 0 h 114"/>
                <a:gd name="T12" fmla="*/ 77 w 79"/>
                <a:gd name="T13" fmla="*/ 0 h 114"/>
                <a:gd name="T14" fmla="*/ 79 w 79"/>
                <a:gd name="T15" fmla="*/ 3 h 114"/>
                <a:gd name="T16" fmla="*/ 79 w 79"/>
                <a:gd name="T17" fmla="*/ 12 h 114"/>
                <a:gd name="T18" fmla="*/ 16 w 79"/>
                <a:gd name="T19" fmla="*/ 114 h 114"/>
                <a:gd name="T20" fmla="*/ 1 w 79"/>
                <a:gd name="T21" fmla="*/ 114 h 114"/>
                <a:gd name="T22" fmla="*/ 1 w 79"/>
                <a:gd name="T23" fmla="*/ 28 h 114"/>
                <a:gd name="T24" fmla="*/ 16 w 79"/>
                <a:gd name="T25" fmla="*/ 28 h 114"/>
                <a:gd name="T26" fmla="*/ 16 w 79"/>
                <a:gd name="T2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4">
                  <a:moveTo>
                    <a:pt x="79" y="12"/>
                  </a:moveTo>
                  <a:cubicBezTo>
                    <a:pt x="44" y="87"/>
                    <a:pt x="44" y="87"/>
                    <a:pt x="44" y="87"/>
                  </a:cubicBezTo>
                  <a:cubicBezTo>
                    <a:pt x="28" y="87"/>
                    <a:pt x="28" y="87"/>
                    <a:pt x="28" y="87"/>
                  </a:cubicBezTo>
                  <a:cubicBezTo>
                    <a:pt x="63" y="12"/>
                    <a:pt x="63" y="12"/>
                    <a:pt x="63" y="12"/>
                  </a:cubicBezTo>
                  <a:cubicBezTo>
                    <a:pt x="0" y="12"/>
                    <a:pt x="0" y="12"/>
                    <a:pt x="0" y="12"/>
                  </a:cubicBezTo>
                  <a:cubicBezTo>
                    <a:pt x="0" y="0"/>
                    <a:pt x="0" y="0"/>
                    <a:pt x="0" y="0"/>
                  </a:cubicBezTo>
                  <a:cubicBezTo>
                    <a:pt x="77" y="0"/>
                    <a:pt x="77" y="0"/>
                    <a:pt x="77" y="0"/>
                  </a:cubicBezTo>
                  <a:cubicBezTo>
                    <a:pt x="78" y="0"/>
                    <a:pt x="79" y="1"/>
                    <a:pt x="79" y="3"/>
                  </a:cubicBezTo>
                  <a:lnTo>
                    <a:pt x="79" y="12"/>
                  </a:lnTo>
                  <a:close/>
                  <a:moveTo>
                    <a:pt x="16" y="114"/>
                  </a:moveTo>
                  <a:cubicBezTo>
                    <a:pt x="1" y="114"/>
                    <a:pt x="1" y="114"/>
                    <a:pt x="1" y="114"/>
                  </a:cubicBezTo>
                  <a:cubicBezTo>
                    <a:pt x="1" y="28"/>
                    <a:pt x="1" y="28"/>
                    <a:pt x="1" y="28"/>
                  </a:cubicBezTo>
                  <a:cubicBezTo>
                    <a:pt x="16" y="28"/>
                    <a:pt x="16" y="28"/>
                    <a:pt x="16" y="28"/>
                  </a:cubicBezTo>
                  <a:lnTo>
                    <a:pt x="16"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36"/>
            <p:cNvSpPr>
              <a:spLocks/>
            </p:cNvSpPr>
            <p:nvPr userDrawn="1"/>
          </p:nvSpPr>
          <p:spPr bwMode="auto">
            <a:xfrm>
              <a:off x="8882063" y="3736975"/>
              <a:ext cx="84137" cy="65087"/>
            </a:xfrm>
            <a:custGeom>
              <a:avLst/>
              <a:gdLst>
                <a:gd name="T0" fmla="*/ 39 w 53"/>
                <a:gd name="T1" fmla="*/ 32 h 41"/>
                <a:gd name="T2" fmla="*/ 31 w 53"/>
                <a:gd name="T3" fmla="*/ 1 h 41"/>
                <a:gd name="T4" fmla="*/ 31 w 53"/>
                <a:gd name="T5" fmla="*/ 0 h 41"/>
                <a:gd name="T6" fmla="*/ 23 w 53"/>
                <a:gd name="T7" fmla="*/ 0 h 41"/>
                <a:gd name="T8" fmla="*/ 15 w 53"/>
                <a:gd name="T9" fmla="*/ 32 h 41"/>
                <a:gd name="T10" fmla="*/ 7 w 53"/>
                <a:gd name="T11" fmla="*/ 0 h 41"/>
                <a:gd name="T12" fmla="*/ 0 w 53"/>
                <a:gd name="T13" fmla="*/ 0 h 41"/>
                <a:gd name="T14" fmla="*/ 11 w 53"/>
                <a:gd name="T15" fmla="*/ 41 h 41"/>
                <a:gd name="T16" fmla="*/ 20 w 53"/>
                <a:gd name="T17" fmla="*/ 41 h 41"/>
                <a:gd name="T18" fmla="*/ 27 w 53"/>
                <a:gd name="T19" fmla="*/ 9 h 41"/>
                <a:gd name="T20" fmla="*/ 34 w 53"/>
                <a:gd name="T21" fmla="*/ 41 h 41"/>
                <a:gd name="T22" fmla="*/ 34 w 53"/>
                <a:gd name="T23" fmla="*/ 41 h 41"/>
                <a:gd name="T24" fmla="*/ 43 w 53"/>
                <a:gd name="T25" fmla="*/ 41 h 41"/>
                <a:gd name="T26" fmla="*/ 53 w 53"/>
                <a:gd name="T27" fmla="*/ 2 h 41"/>
                <a:gd name="T28" fmla="*/ 53 w 53"/>
                <a:gd name="T29" fmla="*/ 0 h 41"/>
                <a:gd name="T30" fmla="*/ 47 w 53"/>
                <a:gd name="T31" fmla="*/ 0 h 41"/>
                <a:gd name="T32" fmla="*/ 39 w 53"/>
                <a:gd name="T33"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41">
                  <a:moveTo>
                    <a:pt x="39" y="32"/>
                  </a:moveTo>
                  <a:lnTo>
                    <a:pt x="31" y="1"/>
                  </a:lnTo>
                  <a:lnTo>
                    <a:pt x="31" y="0"/>
                  </a:lnTo>
                  <a:lnTo>
                    <a:pt x="23" y="0"/>
                  </a:lnTo>
                  <a:lnTo>
                    <a:pt x="15" y="32"/>
                  </a:lnTo>
                  <a:lnTo>
                    <a:pt x="7" y="0"/>
                  </a:lnTo>
                  <a:lnTo>
                    <a:pt x="0" y="0"/>
                  </a:lnTo>
                  <a:lnTo>
                    <a:pt x="11" y="41"/>
                  </a:lnTo>
                  <a:lnTo>
                    <a:pt x="20" y="41"/>
                  </a:lnTo>
                  <a:lnTo>
                    <a:pt x="27" y="9"/>
                  </a:lnTo>
                  <a:lnTo>
                    <a:pt x="34" y="41"/>
                  </a:lnTo>
                  <a:lnTo>
                    <a:pt x="34" y="41"/>
                  </a:lnTo>
                  <a:lnTo>
                    <a:pt x="43" y="41"/>
                  </a:lnTo>
                  <a:lnTo>
                    <a:pt x="53" y="2"/>
                  </a:lnTo>
                  <a:lnTo>
                    <a:pt x="53" y="0"/>
                  </a:lnTo>
                  <a:lnTo>
                    <a:pt x="47" y="0"/>
                  </a:lnTo>
                  <a:lnTo>
                    <a:pt x="39"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Freeform 37"/>
            <p:cNvSpPr>
              <a:spLocks noEditPoints="1"/>
            </p:cNvSpPr>
            <p:nvPr userDrawn="1"/>
          </p:nvSpPr>
          <p:spPr bwMode="auto">
            <a:xfrm>
              <a:off x="8972550" y="37369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4 w 67"/>
                <a:gd name="T15" fmla="*/ 29 h 94"/>
                <a:gd name="T16" fmla="*/ 33 w 67"/>
                <a:gd name="T17" fmla="*/ 14 h 94"/>
                <a:gd name="T18" fmla="*/ 52 w 67"/>
                <a:gd name="T19" fmla="*/ 29 h 94"/>
                <a:gd name="T20" fmla="*/ 52 w 67"/>
                <a:gd name="T21" fmla="*/ 65 h 94"/>
                <a:gd name="T22" fmla="*/ 33 w 67"/>
                <a:gd name="T23" fmla="*/ 81 h 94"/>
                <a:gd name="T24" fmla="*/ 14 w 67"/>
                <a:gd name="T25" fmla="*/ 65 h 94"/>
                <a:gd name="T26" fmla="*/ 14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4" y="29"/>
                  </a:moveTo>
                  <a:cubicBezTo>
                    <a:pt x="14" y="19"/>
                    <a:pt x="21" y="14"/>
                    <a:pt x="33" y="14"/>
                  </a:cubicBezTo>
                  <a:cubicBezTo>
                    <a:pt x="46" y="14"/>
                    <a:pt x="52" y="19"/>
                    <a:pt x="52" y="29"/>
                  </a:cubicBezTo>
                  <a:cubicBezTo>
                    <a:pt x="52" y="65"/>
                    <a:pt x="52" y="65"/>
                    <a:pt x="52" y="65"/>
                  </a:cubicBezTo>
                  <a:cubicBezTo>
                    <a:pt x="52" y="76"/>
                    <a:pt x="46" y="81"/>
                    <a:pt x="33" y="81"/>
                  </a:cubicBezTo>
                  <a:cubicBezTo>
                    <a:pt x="21" y="81"/>
                    <a:pt x="14" y="76"/>
                    <a:pt x="14" y="65"/>
                  </a:cubicBez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 name="Freeform 38"/>
            <p:cNvSpPr>
              <a:spLocks noEditPoints="1"/>
            </p:cNvSpPr>
            <p:nvPr userDrawn="1"/>
          </p:nvSpPr>
          <p:spPr bwMode="auto">
            <a:xfrm>
              <a:off x="9032875" y="3736975"/>
              <a:ext cx="52387"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 name="Freeform 39"/>
            <p:cNvSpPr>
              <a:spLocks/>
            </p:cNvSpPr>
            <p:nvPr userDrawn="1"/>
          </p:nvSpPr>
          <p:spPr bwMode="auto">
            <a:xfrm>
              <a:off x="9093200" y="3736975"/>
              <a:ext cx="36512" cy="65087"/>
            </a:xfrm>
            <a:custGeom>
              <a:avLst/>
              <a:gdLst>
                <a:gd name="T0" fmla="*/ 7 w 23"/>
                <a:gd name="T1" fmla="*/ 0 h 41"/>
                <a:gd name="T2" fmla="*/ 0 w 23"/>
                <a:gd name="T3" fmla="*/ 0 h 41"/>
                <a:gd name="T4" fmla="*/ 0 w 23"/>
                <a:gd name="T5" fmla="*/ 41 h 41"/>
                <a:gd name="T6" fmla="*/ 23 w 23"/>
                <a:gd name="T7" fmla="*/ 41 h 41"/>
                <a:gd name="T8" fmla="*/ 23 w 23"/>
                <a:gd name="T9" fmla="*/ 35 h 41"/>
                <a:gd name="T10" fmla="*/ 7 w 23"/>
                <a:gd name="T11" fmla="*/ 35 h 41"/>
                <a:gd name="T12" fmla="*/ 7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7" y="0"/>
                  </a:moveTo>
                  <a:lnTo>
                    <a:pt x="0" y="0"/>
                  </a:lnTo>
                  <a:lnTo>
                    <a:pt x="0" y="41"/>
                  </a:lnTo>
                  <a:lnTo>
                    <a:pt x="23" y="41"/>
                  </a:lnTo>
                  <a:lnTo>
                    <a:pt x="23" y="35"/>
                  </a:lnTo>
                  <a:lnTo>
                    <a:pt x="7" y="3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 name="Freeform 40"/>
            <p:cNvSpPr>
              <a:spLocks noEditPoints="1"/>
            </p:cNvSpPr>
            <p:nvPr userDrawn="1"/>
          </p:nvSpPr>
          <p:spPr bwMode="auto">
            <a:xfrm>
              <a:off x="9140825" y="3736975"/>
              <a:ext cx="44450" cy="65087"/>
            </a:xfrm>
            <a:custGeom>
              <a:avLst/>
              <a:gdLst>
                <a:gd name="T0" fmla="*/ 32 w 62"/>
                <a:gd name="T1" fmla="*/ 0 h 92"/>
                <a:gd name="T2" fmla="*/ 0 w 62"/>
                <a:gd name="T3" fmla="*/ 0 h 92"/>
                <a:gd name="T4" fmla="*/ 0 w 62"/>
                <a:gd name="T5" fmla="*/ 92 h 92"/>
                <a:gd name="T6" fmla="*/ 32 w 62"/>
                <a:gd name="T7" fmla="*/ 92 h 92"/>
                <a:gd name="T8" fmla="*/ 62 w 62"/>
                <a:gd name="T9" fmla="*/ 65 h 92"/>
                <a:gd name="T10" fmla="*/ 62 w 62"/>
                <a:gd name="T11" fmla="*/ 27 h 92"/>
                <a:gd name="T12" fmla="*/ 32 w 62"/>
                <a:gd name="T13" fmla="*/ 0 h 92"/>
                <a:gd name="T14" fmla="*/ 15 w 62"/>
                <a:gd name="T15" fmla="*/ 14 h 92"/>
                <a:gd name="T16" fmla="*/ 32 w 62"/>
                <a:gd name="T17" fmla="*/ 14 h 92"/>
                <a:gd name="T18" fmla="*/ 47 w 62"/>
                <a:gd name="T19" fmla="*/ 28 h 92"/>
                <a:gd name="T20" fmla="*/ 47 w 62"/>
                <a:gd name="T21" fmla="*/ 64 h 92"/>
                <a:gd name="T22" fmla="*/ 32 w 62"/>
                <a:gd name="T23" fmla="*/ 78 h 92"/>
                <a:gd name="T24" fmla="*/ 15 w 62"/>
                <a:gd name="T25" fmla="*/ 78 h 92"/>
                <a:gd name="T26" fmla="*/ 15 w 62"/>
                <a:gd name="T2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2" y="0"/>
                  </a:moveTo>
                  <a:cubicBezTo>
                    <a:pt x="0" y="0"/>
                    <a:pt x="0" y="0"/>
                    <a:pt x="0" y="0"/>
                  </a:cubicBezTo>
                  <a:cubicBezTo>
                    <a:pt x="0" y="92"/>
                    <a:pt x="0" y="92"/>
                    <a:pt x="0" y="92"/>
                  </a:cubicBezTo>
                  <a:cubicBezTo>
                    <a:pt x="32" y="92"/>
                    <a:pt x="32" y="92"/>
                    <a:pt x="32" y="92"/>
                  </a:cubicBezTo>
                  <a:cubicBezTo>
                    <a:pt x="57" y="92"/>
                    <a:pt x="62" y="77"/>
                    <a:pt x="62" y="65"/>
                  </a:cubicBezTo>
                  <a:cubicBezTo>
                    <a:pt x="62" y="27"/>
                    <a:pt x="62" y="27"/>
                    <a:pt x="62" y="27"/>
                  </a:cubicBezTo>
                  <a:cubicBezTo>
                    <a:pt x="62" y="15"/>
                    <a:pt x="57" y="0"/>
                    <a:pt x="32" y="0"/>
                  </a:cubicBezTo>
                  <a:close/>
                  <a:moveTo>
                    <a:pt x="15" y="14"/>
                  </a:moveTo>
                  <a:cubicBezTo>
                    <a:pt x="32" y="14"/>
                    <a:pt x="32" y="14"/>
                    <a:pt x="32" y="14"/>
                  </a:cubicBezTo>
                  <a:cubicBezTo>
                    <a:pt x="45" y="14"/>
                    <a:pt x="47" y="19"/>
                    <a:pt x="47" y="28"/>
                  </a:cubicBezTo>
                  <a:cubicBezTo>
                    <a:pt x="47" y="64"/>
                    <a:pt x="47" y="64"/>
                    <a:pt x="47" y="64"/>
                  </a:cubicBezTo>
                  <a:cubicBezTo>
                    <a:pt x="47" y="73"/>
                    <a:pt x="45" y="78"/>
                    <a:pt x="32" y="78"/>
                  </a:cubicBezTo>
                  <a:cubicBezTo>
                    <a:pt x="15" y="78"/>
                    <a:pt x="15" y="78"/>
                    <a:pt x="15" y="78"/>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 name="Freeform 41"/>
            <p:cNvSpPr>
              <a:spLocks noEditPoints="1"/>
            </p:cNvSpPr>
            <p:nvPr userDrawn="1"/>
          </p:nvSpPr>
          <p:spPr bwMode="auto">
            <a:xfrm>
              <a:off x="9217025" y="37369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5 w 67"/>
                <a:gd name="T15" fmla="*/ 29 h 94"/>
                <a:gd name="T16" fmla="*/ 33 w 67"/>
                <a:gd name="T17" fmla="*/ 14 h 94"/>
                <a:gd name="T18" fmla="*/ 52 w 67"/>
                <a:gd name="T19" fmla="*/ 29 h 94"/>
                <a:gd name="T20" fmla="*/ 52 w 67"/>
                <a:gd name="T21" fmla="*/ 65 h 94"/>
                <a:gd name="T22" fmla="*/ 33 w 67"/>
                <a:gd name="T23" fmla="*/ 81 h 94"/>
                <a:gd name="T24" fmla="*/ 15 w 67"/>
                <a:gd name="T25" fmla="*/ 65 h 94"/>
                <a:gd name="T26" fmla="*/ 15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5" y="29"/>
                  </a:moveTo>
                  <a:cubicBezTo>
                    <a:pt x="15" y="19"/>
                    <a:pt x="21" y="14"/>
                    <a:pt x="33" y="14"/>
                  </a:cubicBezTo>
                  <a:cubicBezTo>
                    <a:pt x="46" y="14"/>
                    <a:pt x="52" y="19"/>
                    <a:pt x="52" y="29"/>
                  </a:cubicBezTo>
                  <a:cubicBezTo>
                    <a:pt x="52" y="65"/>
                    <a:pt x="52" y="65"/>
                    <a:pt x="52" y="65"/>
                  </a:cubicBezTo>
                  <a:cubicBezTo>
                    <a:pt x="52" y="76"/>
                    <a:pt x="46" y="81"/>
                    <a:pt x="33" y="81"/>
                  </a:cubicBezTo>
                  <a:cubicBezTo>
                    <a:pt x="21" y="81"/>
                    <a:pt x="15" y="76"/>
                    <a:pt x="15" y="65"/>
                  </a:cubicBezTo>
                  <a:lnTo>
                    <a:pt x="15"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8" name="Freeform 42"/>
            <p:cNvSpPr>
              <a:spLocks noEditPoints="1"/>
            </p:cNvSpPr>
            <p:nvPr userDrawn="1"/>
          </p:nvSpPr>
          <p:spPr bwMode="auto">
            <a:xfrm>
              <a:off x="9277350" y="3736975"/>
              <a:ext cx="50800"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9" name="Freeform 43"/>
            <p:cNvSpPr>
              <a:spLocks/>
            </p:cNvSpPr>
            <p:nvPr userDrawn="1"/>
          </p:nvSpPr>
          <p:spPr bwMode="auto">
            <a:xfrm>
              <a:off x="9328150" y="3736975"/>
              <a:ext cx="47625" cy="65087"/>
            </a:xfrm>
            <a:custGeom>
              <a:avLst/>
              <a:gdLst>
                <a:gd name="T0" fmla="*/ 0 w 30"/>
                <a:gd name="T1" fmla="*/ 0 h 41"/>
                <a:gd name="T2" fmla="*/ 0 w 30"/>
                <a:gd name="T3" fmla="*/ 7 h 41"/>
                <a:gd name="T4" fmla="*/ 12 w 30"/>
                <a:gd name="T5" fmla="*/ 7 h 41"/>
                <a:gd name="T6" fmla="*/ 12 w 30"/>
                <a:gd name="T7" fmla="*/ 41 h 41"/>
                <a:gd name="T8" fmla="*/ 19 w 30"/>
                <a:gd name="T9" fmla="*/ 41 h 41"/>
                <a:gd name="T10" fmla="*/ 19 w 30"/>
                <a:gd name="T11" fmla="*/ 7 h 41"/>
                <a:gd name="T12" fmla="*/ 30 w 30"/>
                <a:gd name="T13" fmla="*/ 7 h 41"/>
                <a:gd name="T14" fmla="*/ 30 w 30"/>
                <a:gd name="T15" fmla="*/ 0 h 41"/>
                <a:gd name="T16" fmla="*/ 0 w 30"/>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1">
                  <a:moveTo>
                    <a:pt x="0" y="0"/>
                  </a:moveTo>
                  <a:lnTo>
                    <a:pt x="0" y="7"/>
                  </a:lnTo>
                  <a:lnTo>
                    <a:pt x="12" y="7"/>
                  </a:lnTo>
                  <a:lnTo>
                    <a:pt x="12" y="41"/>
                  </a:lnTo>
                  <a:lnTo>
                    <a:pt x="19" y="41"/>
                  </a:lnTo>
                  <a:lnTo>
                    <a:pt x="19" y="7"/>
                  </a:lnTo>
                  <a:lnTo>
                    <a:pt x="30" y="7"/>
                  </a:lnTo>
                  <a:lnTo>
                    <a:pt x="3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0" name="Freeform 44"/>
            <p:cNvSpPr>
              <a:spLocks/>
            </p:cNvSpPr>
            <p:nvPr userDrawn="1"/>
          </p:nvSpPr>
          <p:spPr bwMode="auto">
            <a:xfrm>
              <a:off x="9409113" y="3740150"/>
              <a:ext cx="46037" cy="79375"/>
            </a:xfrm>
            <a:custGeom>
              <a:avLst/>
              <a:gdLst>
                <a:gd name="T0" fmla="*/ 66 w 66"/>
                <a:gd name="T1" fmla="*/ 113 h 113"/>
                <a:gd name="T2" fmla="*/ 51 w 66"/>
                <a:gd name="T3" fmla="*/ 113 h 113"/>
                <a:gd name="T4" fmla="*/ 51 w 66"/>
                <a:gd name="T5" fmla="*/ 12 h 113"/>
                <a:gd name="T6" fmla="*/ 18 w 66"/>
                <a:gd name="T7" fmla="*/ 12 h 113"/>
                <a:gd name="T8" fmla="*/ 15 w 66"/>
                <a:gd name="T9" fmla="*/ 42 h 113"/>
                <a:gd name="T10" fmla="*/ 33 w 66"/>
                <a:gd name="T11" fmla="*/ 42 h 113"/>
                <a:gd name="T12" fmla="*/ 33 w 66"/>
                <a:gd name="T13" fmla="*/ 54 h 113"/>
                <a:gd name="T14" fmla="*/ 2 w 66"/>
                <a:gd name="T15" fmla="*/ 54 h 113"/>
                <a:gd name="T16" fmla="*/ 0 w 66"/>
                <a:gd name="T17" fmla="*/ 52 h 113"/>
                <a:gd name="T18" fmla="*/ 6 w 66"/>
                <a:gd name="T19" fmla="*/ 0 h 113"/>
                <a:gd name="T20" fmla="*/ 64 w 66"/>
                <a:gd name="T21" fmla="*/ 0 h 113"/>
                <a:gd name="T22" fmla="*/ 66 w 66"/>
                <a:gd name="T23" fmla="*/ 2 h 113"/>
                <a:gd name="T24" fmla="*/ 66 w 66"/>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13">
                  <a:moveTo>
                    <a:pt x="66" y="113"/>
                  </a:moveTo>
                  <a:cubicBezTo>
                    <a:pt x="51" y="113"/>
                    <a:pt x="51" y="113"/>
                    <a:pt x="51" y="113"/>
                  </a:cubicBezTo>
                  <a:cubicBezTo>
                    <a:pt x="51" y="12"/>
                    <a:pt x="51" y="12"/>
                    <a:pt x="51" y="12"/>
                  </a:cubicBezTo>
                  <a:cubicBezTo>
                    <a:pt x="18" y="12"/>
                    <a:pt x="18" y="12"/>
                    <a:pt x="18" y="12"/>
                  </a:cubicBezTo>
                  <a:cubicBezTo>
                    <a:pt x="15" y="42"/>
                    <a:pt x="15" y="42"/>
                    <a:pt x="15" y="42"/>
                  </a:cubicBezTo>
                  <a:cubicBezTo>
                    <a:pt x="33" y="42"/>
                    <a:pt x="33" y="42"/>
                    <a:pt x="33" y="42"/>
                  </a:cubicBezTo>
                  <a:cubicBezTo>
                    <a:pt x="33" y="54"/>
                    <a:pt x="33" y="54"/>
                    <a:pt x="33" y="54"/>
                  </a:cubicBezTo>
                  <a:cubicBezTo>
                    <a:pt x="2" y="54"/>
                    <a:pt x="2" y="54"/>
                    <a:pt x="2" y="54"/>
                  </a:cubicBezTo>
                  <a:cubicBezTo>
                    <a:pt x="1" y="54"/>
                    <a:pt x="0" y="53"/>
                    <a:pt x="0" y="52"/>
                  </a:cubicBezTo>
                  <a:cubicBezTo>
                    <a:pt x="6" y="0"/>
                    <a:pt x="6" y="0"/>
                    <a:pt x="6" y="0"/>
                  </a:cubicBezTo>
                  <a:cubicBezTo>
                    <a:pt x="64" y="0"/>
                    <a:pt x="64" y="0"/>
                    <a:pt x="64" y="0"/>
                  </a:cubicBezTo>
                  <a:cubicBezTo>
                    <a:pt x="65" y="0"/>
                    <a:pt x="66" y="0"/>
                    <a:pt x="66" y="2"/>
                  </a:cubicBezTo>
                  <a:lnTo>
                    <a:pt x="66"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1" name="Freeform 45"/>
            <p:cNvSpPr>
              <a:spLocks/>
            </p:cNvSpPr>
            <p:nvPr userDrawn="1"/>
          </p:nvSpPr>
          <p:spPr bwMode="auto">
            <a:xfrm>
              <a:off x="9469438" y="3740150"/>
              <a:ext cx="19050" cy="60325"/>
            </a:xfrm>
            <a:custGeom>
              <a:avLst/>
              <a:gdLst>
                <a:gd name="T0" fmla="*/ 27 w 27"/>
                <a:gd name="T1" fmla="*/ 86 h 86"/>
                <a:gd name="T2" fmla="*/ 12 w 27"/>
                <a:gd name="T3" fmla="*/ 86 h 86"/>
                <a:gd name="T4" fmla="*/ 12 w 27"/>
                <a:gd name="T5" fmla="*/ 12 h 86"/>
                <a:gd name="T6" fmla="*/ 0 w 27"/>
                <a:gd name="T7" fmla="*/ 12 h 86"/>
                <a:gd name="T8" fmla="*/ 0 w 27"/>
                <a:gd name="T9" fmla="*/ 0 h 86"/>
                <a:gd name="T10" fmla="*/ 25 w 27"/>
                <a:gd name="T11" fmla="*/ 0 h 86"/>
                <a:gd name="T12" fmla="*/ 27 w 27"/>
                <a:gd name="T13" fmla="*/ 2 h 86"/>
                <a:gd name="T14" fmla="*/ 27 w 27"/>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86">
                  <a:moveTo>
                    <a:pt x="27" y="86"/>
                  </a:moveTo>
                  <a:cubicBezTo>
                    <a:pt x="12" y="86"/>
                    <a:pt x="12" y="86"/>
                    <a:pt x="12" y="8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2" name="Freeform 46"/>
            <p:cNvSpPr>
              <a:spLocks/>
            </p:cNvSpPr>
            <p:nvPr userDrawn="1"/>
          </p:nvSpPr>
          <p:spPr bwMode="auto">
            <a:xfrm>
              <a:off x="9499600" y="3740150"/>
              <a:ext cx="58737" cy="60325"/>
            </a:xfrm>
            <a:custGeom>
              <a:avLst/>
              <a:gdLst>
                <a:gd name="T0" fmla="*/ 82 w 82"/>
                <a:gd name="T1" fmla="*/ 86 h 86"/>
                <a:gd name="T2" fmla="*/ 67 w 82"/>
                <a:gd name="T3" fmla="*/ 86 h 86"/>
                <a:gd name="T4" fmla="*/ 67 w 82"/>
                <a:gd name="T5" fmla="*/ 26 h 86"/>
                <a:gd name="T6" fmla="*/ 54 w 82"/>
                <a:gd name="T7" fmla="*/ 12 h 86"/>
                <a:gd name="T8" fmla="*/ 28 w 82"/>
                <a:gd name="T9" fmla="*/ 12 h 86"/>
                <a:gd name="T10" fmla="*/ 28 w 82"/>
                <a:gd name="T11" fmla="*/ 84 h 86"/>
                <a:gd name="T12" fmla="*/ 26 w 82"/>
                <a:gd name="T13" fmla="*/ 86 h 86"/>
                <a:gd name="T14" fmla="*/ 0 w 82"/>
                <a:gd name="T15" fmla="*/ 86 h 86"/>
                <a:gd name="T16" fmla="*/ 0 w 82"/>
                <a:gd name="T17" fmla="*/ 74 h 86"/>
                <a:gd name="T18" fmla="*/ 13 w 82"/>
                <a:gd name="T19" fmla="*/ 74 h 86"/>
                <a:gd name="T20" fmla="*/ 13 w 82"/>
                <a:gd name="T21" fmla="*/ 0 h 86"/>
                <a:gd name="T22" fmla="*/ 58 w 82"/>
                <a:gd name="T23" fmla="*/ 0 h 86"/>
                <a:gd name="T24" fmla="*/ 82 w 82"/>
                <a:gd name="T25" fmla="*/ 26 h 86"/>
                <a:gd name="T26" fmla="*/ 82 w 82"/>
                <a:gd name="T2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86">
                  <a:moveTo>
                    <a:pt x="82" y="86"/>
                  </a:moveTo>
                  <a:cubicBezTo>
                    <a:pt x="67" y="86"/>
                    <a:pt x="67" y="86"/>
                    <a:pt x="67" y="86"/>
                  </a:cubicBezTo>
                  <a:cubicBezTo>
                    <a:pt x="67" y="26"/>
                    <a:pt x="67" y="26"/>
                    <a:pt x="67" y="26"/>
                  </a:cubicBezTo>
                  <a:cubicBezTo>
                    <a:pt x="67" y="18"/>
                    <a:pt x="64" y="12"/>
                    <a:pt x="54" y="12"/>
                  </a:cubicBezTo>
                  <a:cubicBezTo>
                    <a:pt x="28" y="12"/>
                    <a:pt x="28" y="12"/>
                    <a:pt x="28" y="12"/>
                  </a:cubicBezTo>
                  <a:cubicBezTo>
                    <a:pt x="28" y="84"/>
                    <a:pt x="28" y="84"/>
                    <a:pt x="28" y="84"/>
                  </a:cubicBezTo>
                  <a:cubicBezTo>
                    <a:pt x="28" y="85"/>
                    <a:pt x="27" y="86"/>
                    <a:pt x="26" y="86"/>
                  </a:cubicBezTo>
                  <a:cubicBezTo>
                    <a:pt x="0" y="86"/>
                    <a:pt x="0" y="86"/>
                    <a:pt x="0" y="86"/>
                  </a:cubicBezTo>
                  <a:cubicBezTo>
                    <a:pt x="0" y="74"/>
                    <a:pt x="0" y="74"/>
                    <a:pt x="0" y="74"/>
                  </a:cubicBezTo>
                  <a:cubicBezTo>
                    <a:pt x="13" y="74"/>
                    <a:pt x="13" y="74"/>
                    <a:pt x="13" y="74"/>
                  </a:cubicBezTo>
                  <a:cubicBezTo>
                    <a:pt x="13" y="0"/>
                    <a:pt x="13" y="0"/>
                    <a:pt x="13" y="0"/>
                  </a:cubicBezTo>
                  <a:cubicBezTo>
                    <a:pt x="58" y="0"/>
                    <a:pt x="58" y="0"/>
                    <a:pt x="58" y="0"/>
                  </a:cubicBezTo>
                  <a:cubicBezTo>
                    <a:pt x="74" y="0"/>
                    <a:pt x="82" y="9"/>
                    <a:pt x="82" y="26"/>
                  </a:cubicBezTo>
                  <a:lnTo>
                    <a:pt x="8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3" name="Freeform 47"/>
            <p:cNvSpPr>
              <a:spLocks/>
            </p:cNvSpPr>
            <p:nvPr userDrawn="1"/>
          </p:nvSpPr>
          <p:spPr bwMode="auto">
            <a:xfrm>
              <a:off x="9572625" y="3740150"/>
              <a:ext cx="19050" cy="33337"/>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4" name="Freeform 48"/>
            <p:cNvSpPr>
              <a:spLocks/>
            </p:cNvSpPr>
            <p:nvPr userDrawn="1"/>
          </p:nvSpPr>
          <p:spPr bwMode="auto">
            <a:xfrm>
              <a:off x="9605963" y="3740150"/>
              <a:ext cx="71437" cy="61912"/>
            </a:xfrm>
            <a:custGeom>
              <a:avLst/>
              <a:gdLst>
                <a:gd name="T0" fmla="*/ 102 w 102"/>
                <a:gd name="T1" fmla="*/ 53 h 88"/>
                <a:gd name="T2" fmla="*/ 55 w 102"/>
                <a:gd name="T3" fmla="*/ 88 h 88"/>
                <a:gd name="T4" fmla="*/ 9 w 102"/>
                <a:gd name="T5" fmla="*/ 78 h 88"/>
                <a:gd name="T6" fmla="*/ 9 w 102"/>
                <a:gd name="T7" fmla="*/ 12 h 88"/>
                <a:gd name="T8" fmla="*/ 0 w 102"/>
                <a:gd name="T9" fmla="*/ 12 h 88"/>
                <a:gd name="T10" fmla="*/ 0 w 102"/>
                <a:gd name="T11" fmla="*/ 0 h 88"/>
                <a:gd name="T12" fmla="*/ 21 w 102"/>
                <a:gd name="T13" fmla="*/ 0 h 88"/>
                <a:gd name="T14" fmla="*/ 23 w 102"/>
                <a:gd name="T15" fmla="*/ 2 h 88"/>
                <a:gd name="T16" fmla="*/ 23 w 102"/>
                <a:gd name="T17" fmla="*/ 69 h 88"/>
                <a:gd name="T18" fmla="*/ 47 w 102"/>
                <a:gd name="T19" fmla="*/ 75 h 88"/>
                <a:gd name="T20" fmla="*/ 47 w 102"/>
                <a:gd name="T21" fmla="*/ 0 h 88"/>
                <a:gd name="T22" fmla="*/ 62 w 102"/>
                <a:gd name="T23" fmla="*/ 0 h 88"/>
                <a:gd name="T24" fmla="*/ 62 w 102"/>
                <a:gd name="T25" fmla="*/ 75 h 88"/>
                <a:gd name="T26" fmla="*/ 88 w 102"/>
                <a:gd name="T27" fmla="*/ 53 h 88"/>
                <a:gd name="T28" fmla="*/ 88 w 102"/>
                <a:gd name="T29" fmla="*/ 0 h 88"/>
                <a:gd name="T30" fmla="*/ 102 w 102"/>
                <a:gd name="T31" fmla="*/ 0 h 88"/>
                <a:gd name="T32" fmla="*/ 102 w 102"/>
                <a:gd name="T33"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8">
                  <a:moveTo>
                    <a:pt x="102" y="53"/>
                  </a:moveTo>
                  <a:cubicBezTo>
                    <a:pt x="102" y="74"/>
                    <a:pt x="80" y="88"/>
                    <a:pt x="55" y="88"/>
                  </a:cubicBezTo>
                  <a:cubicBezTo>
                    <a:pt x="30" y="88"/>
                    <a:pt x="9" y="78"/>
                    <a:pt x="9" y="78"/>
                  </a:cubicBezTo>
                  <a:cubicBezTo>
                    <a:pt x="9" y="12"/>
                    <a:pt x="9" y="12"/>
                    <a:pt x="9" y="12"/>
                  </a:cubicBezTo>
                  <a:cubicBezTo>
                    <a:pt x="0" y="12"/>
                    <a:pt x="0" y="12"/>
                    <a:pt x="0" y="12"/>
                  </a:cubicBezTo>
                  <a:cubicBezTo>
                    <a:pt x="0" y="0"/>
                    <a:pt x="0" y="0"/>
                    <a:pt x="0" y="0"/>
                  </a:cubicBezTo>
                  <a:cubicBezTo>
                    <a:pt x="21" y="0"/>
                    <a:pt x="21" y="0"/>
                    <a:pt x="21" y="0"/>
                  </a:cubicBezTo>
                  <a:cubicBezTo>
                    <a:pt x="22" y="0"/>
                    <a:pt x="23" y="0"/>
                    <a:pt x="23" y="2"/>
                  </a:cubicBezTo>
                  <a:cubicBezTo>
                    <a:pt x="23" y="69"/>
                    <a:pt x="23" y="69"/>
                    <a:pt x="23" y="69"/>
                  </a:cubicBezTo>
                  <a:cubicBezTo>
                    <a:pt x="23" y="69"/>
                    <a:pt x="32" y="73"/>
                    <a:pt x="47" y="75"/>
                  </a:cubicBezTo>
                  <a:cubicBezTo>
                    <a:pt x="47" y="0"/>
                    <a:pt x="47" y="0"/>
                    <a:pt x="47" y="0"/>
                  </a:cubicBezTo>
                  <a:cubicBezTo>
                    <a:pt x="62" y="0"/>
                    <a:pt x="62" y="0"/>
                    <a:pt x="62" y="0"/>
                  </a:cubicBezTo>
                  <a:cubicBezTo>
                    <a:pt x="62" y="75"/>
                    <a:pt x="62" y="75"/>
                    <a:pt x="62" y="75"/>
                  </a:cubicBezTo>
                  <a:cubicBezTo>
                    <a:pt x="78" y="73"/>
                    <a:pt x="88" y="62"/>
                    <a:pt x="88" y="53"/>
                  </a:cubicBezTo>
                  <a:cubicBezTo>
                    <a:pt x="88" y="0"/>
                    <a:pt x="88" y="0"/>
                    <a:pt x="88" y="0"/>
                  </a:cubicBezTo>
                  <a:cubicBezTo>
                    <a:pt x="102" y="0"/>
                    <a:pt x="102" y="0"/>
                    <a:pt x="102" y="0"/>
                  </a:cubicBezTo>
                  <a:lnTo>
                    <a:pt x="102"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5" name="Freeform 49"/>
            <p:cNvSpPr>
              <a:spLocks/>
            </p:cNvSpPr>
            <p:nvPr userDrawn="1"/>
          </p:nvSpPr>
          <p:spPr bwMode="auto">
            <a:xfrm>
              <a:off x="9691688" y="3740150"/>
              <a:ext cx="49212" cy="60325"/>
            </a:xfrm>
            <a:custGeom>
              <a:avLst/>
              <a:gdLst>
                <a:gd name="T0" fmla="*/ 70 w 70"/>
                <a:gd name="T1" fmla="*/ 86 h 86"/>
                <a:gd name="T2" fmla="*/ 0 w 70"/>
                <a:gd name="T3" fmla="*/ 86 h 86"/>
                <a:gd name="T4" fmla="*/ 0 w 70"/>
                <a:gd name="T5" fmla="*/ 74 h 86"/>
                <a:gd name="T6" fmla="*/ 45 w 70"/>
                <a:gd name="T7" fmla="*/ 74 h 86"/>
                <a:gd name="T8" fmla="*/ 45 w 70"/>
                <a:gd name="T9" fmla="*/ 26 h 86"/>
                <a:gd name="T10" fmla="*/ 32 w 70"/>
                <a:gd name="T11" fmla="*/ 12 h 86"/>
                <a:gd name="T12" fmla="*/ 0 w 70"/>
                <a:gd name="T13" fmla="*/ 12 h 86"/>
                <a:gd name="T14" fmla="*/ 0 w 70"/>
                <a:gd name="T15" fmla="*/ 0 h 86"/>
                <a:gd name="T16" fmla="*/ 35 w 70"/>
                <a:gd name="T17" fmla="*/ 0 h 86"/>
                <a:gd name="T18" fmla="*/ 59 w 70"/>
                <a:gd name="T19" fmla="*/ 26 h 86"/>
                <a:gd name="T20" fmla="*/ 59 w 70"/>
                <a:gd name="T21" fmla="*/ 74 h 86"/>
                <a:gd name="T22" fmla="*/ 70 w 70"/>
                <a:gd name="T23" fmla="*/ 74 h 86"/>
                <a:gd name="T24" fmla="*/ 70 w 7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86">
                  <a:moveTo>
                    <a:pt x="70" y="86"/>
                  </a:moveTo>
                  <a:cubicBezTo>
                    <a:pt x="0" y="86"/>
                    <a:pt x="0" y="86"/>
                    <a:pt x="0" y="86"/>
                  </a:cubicBezTo>
                  <a:cubicBezTo>
                    <a:pt x="0" y="74"/>
                    <a:pt x="0" y="74"/>
                    <a:pt x="0" y="74"/>
                  </a:cubicBezTo>
                  <a:cubicBezTo>
                    <a:pt x="45" y="74"/>
                    <a:pt x="45" y="74"/>
                    <a:pt x="45" y="74"/>
                  </a:cubicBezTo>
                  <a:cubicBezTo>
                    <a:pt x="45" y="26"/>
                    <a:pt x="45" y="26"/>
                    <a:pt x="45" y="26"/>
                  </a:cubicBezTo>
                  <a:cubicBezTo>
                    <a:pt x="45" y="18"/>
                    <a:pt x="41" y="12"/>
                    <a:pt x="32" y="12"/>
                  </a:cubicBezTo>
                  <a:cubicBezTo>
                    <a:pt x="0" y="12"/>
                    <a:pt x="0" y="12"/>
                    <a:pt x="0" y="12"/>
                  </a:cubicBezTo>
                  <a:cubicBezTo>
                    <a:pt x="0" y="0"/>
                    <a:pt x="0" y="0"/>
                    <a:pt x="0" y="0"/>
                  </a:cubicBezTo>
                  <a:cubicBezTo>
                    <a:pt x="35" y="0"/>
                    <a:pt x="35" y="0"/>
                    <a:pt x="35" y="0"/>
                  </a:cubicBezTo>
                  <a:cubicBezTo>
                    <a:pt x="51" y="0"/>
                    <a:pt x="59" y="9"/>
                    <a:pt x="59" y="26"/>
                  </a:cubicBezTo>
                  <a:cubicBezTo>
                    <a:pt x="59" y="74"/>
                    <a:pt x="59" y="74"/>
                    <a:pt x="59" y="74"/>
                  </a:cubicBezTo>
                  <a:cubicBezTo>
                    <a:pt x="70" y="74"/>
                    <a:pt x="70" y="74"/>
                    <a:pt x="70" y="74"/>
                  </a:cubicBezTo>
                  <a:lnTo>
                    <a:pt x="70"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
        <p:nvSpPr>
          <p:cNvPr id="56" name="Date Placeholder 55"/>
          <p:cNvSpPr>
            <a:spLocks noGrp="1"/>
          </p:cNvSpPr>
          <p:nvPr>
            <p:ph type="dt" sz="half" idx="10"/>
          </p:nvPr>
        </p:nvSpPr>
        <p:spPr>
          <a:xfrm>
            <a:off x="8609013" y="5800594"/>
            <a:ext cx="2743200" cy="365125"/>
          </a:xfrm>
        </p:spPr>
        <p:txBody>
          <a:bodyPr/>
          <a:lstStyle>
            <a:lvl1pPr>
              <a:defRPr sz="2800" b="1">
                <a:solidFill>
                  <a:schemeClr val="bg1"/>
                </a:solidFill>
                <a:latin typeface="Arial" panose="020B0604020202020204" pitchFamily="34" charset="0"/>
                <a:cs typeface="Arial" panose="020B0604020202020204" pitchFamily="34" charset="0"/>
              </a:defRPr>
            </a:lvl1pPr>
          </a:lstStyle>
          <a:p>
            <a:endParaRPr lang="he-IL" dirty="0"/>
          </a:p>
        </p:txBody>
      </p:sp>
      <p:grpSp>
        <p:nvGrpSpPr>
          <p:cNvPr id="107" name="Group 106"/>
          <p:cNvGrpSpPr/>
          <p:nvPr userDrawn="1"/>
        </p:nvGrpSpPr>
        <p:grpSpPr>
          <a:xfrm>
            <a:off x="-23846" y="-1136625"/>
            <a:ext cx="4111104" cy="5600739"/>
            <a:chOff x="1514475" y="265113"/>
            <a:chExt cx="2681288" cy="3652837"/>
          </a:xfrm>
        </p:grpSpPr>
        <p:sp>
          <p:nvSpPr>
            <p:cNvPr id="63" name="Freeform 5"/>
            <p:cNvSpPr>
              <a:spLocks/>
            </p:cNvSpPr>
            <p:nvPr userDrawn="1"/>
          </p:nvSpPr>
          <p:spPr bwMode="auto">
            <a:xfrm>
              <a:off x="1514475" y="3260725"/>
              <a:ext cx="1063625" cy="657225"/>
            </a:xfrm>
            <a:custGeom>
              <a:avLst/>
              <a:gdLst>
                <a:gd name="T0" fmla="*/ 670 w 670"/>
                <a:gd name="T1" fmla="*/ 256 h 414"/>
                <a:gd name="T2" fmla="*/ 259 w 670"/>
                <a:gd name="T3" fmla="*/ 414 h 414"/>
                <a:gd name="T4" fmla="*/ 105 w 670"/>
                <a:gd name="T5" fmla="*/ 351 h 414"/>
                <a:gd name="T6" fmla="*/ 259 w 670"/>
                <a:gd name="T7" fmla="*/ 299 h 414"/>
                <a:gd name="T8" fmla="*/ 259 w 670"/>
                <a:gd name="T9" fmla="*/ 187 h 414"/>
                <a:gd name="T10" fmla="*/ 0 w 670"/>
                <a:gd name="T11" fmla="*/ 83 h 414"/>
                <a:gd name="T12" fmla="*/ 4 w 670"/>
                <a:gd name="T13" fmla="*/ 47 h 414"/>
                <a:gd name="T14" fmla="*/ 4 w 670"/>
                <a:gd name="T15" fmla="*/ 0 h 414"/>
                <a:gd name="T16" fmla="*/ 670 w 670"/>
                <a:gd name="T17" fmla="*/ 256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414">
                  <a:moveTo>
                    <a:pt x="670" y="256"/>
                  </a:moveTo>
                  <a:lnTo>
                    <a:pt x="259" y="414"/>
                  </a:lnTo>
                  <a:lnTo>
                    <a:pt x="105" y="351"/>
                  </a:lnTo>
                  <a:lnTo>
                    <a:pt x="259" y="299"/>
                  </a:lnTo>
                  <a:lnTo>
                    <a:pt x="259" y="187"/>
                  </a:lnTo>
                  <a:lnTo>
                    <a:pt x="0" y="83"/>
                  </a:lnTo>
                  <a:lnTo>
                    <a:pt x="4" y="47"/>
                  </a:lnTo>
                  <a:lnTo>
                    <a:pt x="4" y="0"/>
                  </a:lnTo>
                  <a:lnTo>
                    <a:pt x="670" y="256"/>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64" name="Freeform 6"/>
            <p:cNvSpPr>
              <a:spLocks/>
            </p:cNvSpPr>
            <p:nvPr userDrawn="1"/>
          </p:nvSpPr>
          <p:spPr bwMode="auto">
            <a:xfrm>
              <a:off x="1520825" y="2890838"/>
              <a:ext cx="1290638" cy="563562"/>
            </a:xfrm>
            <a:custGeom>
              <a:avLst/>
              <a:gdLst>
                <a:gd name="T0" fmla="*/ 813 w 813"/>
                <a:gd name="T1" fmla="*/ 207 h 355"/>
                <a:gd name="T2" fmla="*/ 813 w 813"/>
                <a:gd name="T3" fmla="*/ 355 h 355"/>
                <a:gd name="T4" fmla="*/ 0 w 813"/>
                <a:gd name="T5" fmla="*/ 51 h 355"/>
                <a:gd name="T6" fmla="*/ 0 w 813"/>
                <a:gd name="T7" fmla="*/ 0 h 355"/>
                <a:gd name="T8" fmla="*/ 666 w 813"/>
                <a:gd name="T9" fmla="*/ 254 h 355"/>
                <a:gd name="T10" fmla="*/ 813 w 813"/>
                <a:gd name="T11" fmla="*/ 207 h 355"/>
              </a:gdLst>
              <a:ahLst/>
              <a:cxnLst>
                <a:cxn ang="0">
                  <a:pos x="T0" y="T1"/>
                </a:cxn>
                <a:cxn ang="0">
                  <a:pos x="T2" y="T3"/>
                </a:cxn>
                <a:cxn ang="0">
                  <a:pos x="T4" y="T5"/>
                </a:cxn>
                <a:cxn ang="0">
                  <a:pos x="T6" y="T7"/>
                </a:cxn>
                <a:cxn ang="0">
                  <a:pos x="T8" y="T9"/>
                </a:cxn>
                <a:cxn ang="0">
                  <a:pos x="T10" y="T11"/>
                </a:cxn>
              </a:cxnLst>
              <a:rect l="0" t="0" r="r" b="b"/>
              <a:pathLst>
                <a:path w="813" h="355">
                  <a:moveTo>
                    <a:pt x="813" y="207"/>
                  </a:moveTo>
                  <a:lnTo>
                    <a:pt x="813" y="355"/>
                  </a:lnTo>
                  <a:lnTo>
                    <a:pt x="0" y="51"/>
                  </a:lnTo>
                  <a:lnTo>
                    <a:pt x="0" y="0"/>
                  </a:lnTo>
                  <a:lnTo>
                    <a:pt x="666" y="254"/>
                  </a:lnTo>
                  <a:lnTo>
                    <a:pt x="813" y="2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5" name="Freeform 7"/>
            <p:cNvSpPr>
              <a:spLocks/>
            </p:cNvSpPr>
            <p:nvPr userDrawn="1"/>
          </p:nvSpPr>
          <p:spPr bwMode="auto">
            <a:xfrm>
              <a:off x="1520825" y="2790825"/>
              <a:ext cx="1057275" cy="492125"/>
            </a:xfrm>
            <a:custGeom>
              <a:avLst/>
              <a:gdLst>
                <a:gd name="T0" fmla="*/ 666 w 666"/>
                <a:gd name="T1" fmla="*/ 245 h 310"/>
                <a:gd name="T2" fmla="*/ 7 w 666"/>
                <a:gd name="T3" fmla="*/ 0 h 310"/>
                <a:gd name="T4" fmla="*/ 0 w 666"/>
                <a:gd name="T5" fmla="*/ 58 h 310"/>
                <a:gd name="T6" fmla="*/ 666 w 666"/>
                <a:gd name="T7" fmla="*/ 310 h 310"/>
                <a:gd name="T8" fmla="*/ 666 w 666"/>
                <a:gd name="T9" fmla="*/ 245 h 310"/>
              </a:gdLst>
              <a:ahLst/>
              <a:cxnLst>
                <a:cxn ang="0">
                  <a:pos x="T0" y="T1"/>
                </a:cxn>
                <a:cxn ang="0">
                  <a:pos x="T2" y="T3"/>
                </a:cxn>
                <a:cxn ang="0">
                  <a:pos x="T4" y="T5"/>
                </a:cxn>
                <a:cxn ang="0">
                  <a:pos x="T6" y="T7"/>
                </a:cxn>
                <a:cxn ang="0">
                  <a:pos x="T8" y="T9"/>
                </a:cxn>
              </a:cxnLst>
              <a:rect l="0" t="0" r="r" b="b"/>
              <a:pathLst>
                <a:path w="666" h="310">
                  <a:moveTo>
                    <a:pt x="666" y="245"/>
                  </a:moveTo>
                  <a:lnTo>
                    <a:pt x="7" y="0"/>
                  </a:lnTo>
                  <a:lnTo>
                    <a:pt x="0" y="58"/>
                  </a:lnTo>
                  <a:lnTo>
                    <a:pt x="666" y="310"/>
                  </a:lnTo>
                  <a:lnTo>
                    <a:pt x="666" y="245"/>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66" name="Freeform 8"/>
            <p:cNvSpPr>
              <a:spLocks/>
            </p:cNvSpPr>
            <p:nvPr userDrawn="1"/>
          </p:nvSpPr>
          <p:spPr bwMode="auto">
            <a:xfrm>
              <a:off x="1520825" y="3151188"/>
              <a:ext cx="1057275" cy="492125"/>
            </a:xfrm>
            <a:custGeom>
              <a:avLst/>
              <a:gdLst>
                <a:gd name="T0" fmla="*/ 666 w 666"/>
                <a:gd name="T1" fmla="*/ 247 h 310"/>
                <a:gd name="T2" fmla="*/ 7 w 666"/>
                <a:gd name="T3" fmla="*/ 0 h 310"/>
                <a:gd name="T4" fmla="*/ 0 w 666"/>
                <a:gd name="T5" fmla="*/ 58 h 310"/>
                <a:gd name="T6" fmla="*/ 666 w 666"/>
                <a:gd name="T7" fmla="*/ 310 h 310"/>
                <a:gd name="T8" fmla="*/ 666 w 666"/>
                <a:gd name="T9" fmla="*/ 247 h 310"/>
              </a:gdLst>
              <a:ahLst/>
              <a:cxnLst>
                <a:cxn ang="0">
                  <a:pos x="T0" y="T1"/>
                </a:cxn>
                <a:cxn ang="0">
                  <a:pos x="T2" y="T3"/>
                </a:cxn>
                <a:cxn ang="0">
                  <a:pos x="T4" y="T5"/>
                </a:cxn>
                <a:cxn ang="0">
                  <a:pos x="T6" y="T7"/>
                </a:cxn>
                <a:cxn ang="0">
                  <a:pos x="T8" y="T9"/>
                </a:cxn>
              </a:cxnLst>
              <a:rect l="0" t="0" r="r" b="b"/>
              <a:pathLst>
                <a:path w="666" h="310">
                  <a:moveTo>
                    <a:pt x="666" y="247"/>
                  </a:moveTo>
                  <a:lnTo>
                    <a:pt x="7" y="0"/>
                  </a:lnTo>
                  <a:lnTo>
                    <a:pt x="0" y="58"/>
                  </a:lnTo>
                  <a:lnTo>
                    <a:pt x="666" y="310"/>
                  </a:lnTo>
                  <a:lnTo>
                    <a:pt x="666" y="247"/>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7" name="Oval 9"/>
            <p:cNvSpPr>
              <a:spLocks noChangeArrowheads="1"/>
            </p:cNvSpPr>
            <p:nvPr userDrawn="1"/>
          </p:nvSpPr>
          <p:spPr bwMode="auto">
            <a:xfrm>
              <a:off x="2586038" y="3048000"/>
              <a:ext cx="115888" cy="55562"/>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8" name="Oval 10"/>
            <p:cNvSpPr>
              <a:spLocks noChangeArrowheads="1"/>
            </p:cNvSpPr>
            <p:nvPr userDrawn="1"/>
          </p:nvSpPr>
          <p:spPr bwMode="auto">
            <a:xfrm>
              <a:off x="3084513" y="2882900"/>
              <a:ext cx="114300" cy="508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9" name="Freeform 11"/>
            <p:cNvSpPr>
              <a:spLocks/>
            </p:cNvSpPr>
            <p:nvPr userDrawn="1"/>
          </p:nvSpPr>
          <p:spPr bwMode="auto">
            <a:xfrm>
              <a:off x="2305050" y="1089025"/>
              <a:ext cx="660400" cy="395287"/>
            </a:xfrm>
            <a:custGeom>
              <a:avLst/>
              <a:gdLst>
                <a:gd name="T0" fmla="*/ 6 w 416"/>
                <a:gd name="T1" fmla="*/ 2 h 249"/>
                <a:gd name="T2" fmla="*/ 416 w 416"/>
                <a:gd name="T3" fmla="*/ 157 h 249"/>
                <a:gd name="T4" fmla="*/ 416 w 416"/>
                <a:gd name="T5" fmla="*/ 249 h 249"/>
                <a:gd name="T6" fmla="*/ 0 w 416"/>
                <a:gd name="T7" fmla="*/ 85 h 249"/>
                <a:gd name="T8" fmla="*/ 0 w 416"/>
                <a:gd name="T9" fmla="*/ 0 h 249"/>
                <a:gd name="T10" fmla="*/ 6 w 416"/>
                <a:gd name="T11" fmla="*/ 2 h 249"/>
              </a:gdLst>
              <a:ahLst/>
              <a:cxnLst>
                <a:cxn ang="0">
                  <a:pos x="T0" y="T1"/>
                </a:cxn>
                <a:cxn ang="0">
                  <a:pos x="T2" y="T3"/>
                </a:cxn>
                <a:cxn ang="0">
                  <a:pos x="T4" y="T5"/>
                </a:cxn>
                <a:cxn ang="0">
                  <a:pos x="T6" y="T7"/>
                </a:cxn>
                <a:cxn ang="0">
                  <a:pos x="T8" y="T9"/>
                </a:cxn>
                <a:cxn ang="0">
                  <a:pos x="T10" y="T11"/>
                </a:cxn>
              </a:cxnLst>
              <a:rect l="0" t="0" r="r" b="b"/>
              <a:pathLst>
                <a:path w="416" h="249">
                  <a:moveTo>
                    <a:pt x="6" y="2"/>
                  </a:moveTo>
                  <a:lnTo>
                    <a:pt x="416" y="157"/>
                  </a:lnTo>
                  <a:lnTo>
                    <a:pt x="416" y="249"/>
                  </a:lnTo>
                  <a:lnTo>
                    <a:pt x="0" y="85"/>
                  </a:lnTo>
                  <a:lnTo>
                    <a:pt x="0" y="0"/>
                  </a:lnTo>
                  <a:lnTo>
                    <a:pt x="6" y="2"/>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70" name="Freeform 12"/>
            <p:cNvSpPr>
              <a:spLocks/>
            </p:cNvSpPr>
            <p:nvPr userDrawn="1"/>
          </p:nvSpPr>
          <p:spPr bwMode="auto">
            <a:xfrm>
              <a:off x="2305050" y="1089025"/>
              <a:ext cx="660400" cy="395287"/>
            </a:xfrm>
            <a:custGeom>
              <a:avLst/>
              <a:gdLst>
                <a:gd name="T0" fmla="*/ 6 w 416"/>
                <a:gd name="T1" fmla="*/ 2 h 249"/>
                <a:gd name="T2" fmla="*/ 416 w 416"/>
                <a:gd name="T3" fmla="*/ 157 h 249"/>
                <a:gd name="T4" fmla="*/ 416 w 416"/>
                <a:gd name="T5" fmla="*/ 249 h 249"/>
                <a:gd name="T6" fmla="*/ 0 w 416"/>
                <a:gd name="T7" fmla="*/ 85 h 249"/>
                <a:gd name="T8" fmla="*/ 0 w 416"/>
                <a:gd name="T9" fmla="*/ 0 h 249"/>
              </a:gdLst>
              <a:ahLst/>
              <a:cxnLst>
                <a:cxn ang="0">
                  <a:pos x="T0" y="T1"/>
                </a:cxn>
                <a:cxn ang="0">
                  <a:pos x="T2" y="T3"/>
                </a:cxn>
                <a:cxn ang="0">
                  <a:pos x="T4" y="T5"/>
                </a:cxn>
                <a:cxn ang="0">
                  <a:pos x="T6" y="T7"/>
                </a:cxn>
                <a:cxn ang="0">
                  <a:pos x="T8" y="T9"/>
                </a:cxn>
              </a:cxnLst>
              <a:rect l="0" t="0" r="r" b="b"/>
              <a:pathLst>
                <a:path w="416" h="249">
                  <a:moveTo>
                    <a:pt x="6" y="2"/>
                  </a:moveTo>
                  <a:lnTo>
                    <a:pt x="416" y="157"/>
                  </a:lnTo>
                  <a:lnTo>
                    <a:pt x="416" y="249"/>
                  </a:lnTo>
                  <a:lnTo>
                    <a:pt x="0" y="8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1" name="Freeform 13"/>
            <p:cNvSpPr>
              <a:spLocks/>
            </p:cNvSpPr>
            <p:nvPr userDrawn="1"/>
          </p:nvSpPr>
          <p:spPr bwMode="auto">
            <a:xfrm>
              <a:off x="2879725" y="1065213"/>
              <a:ext cx="207963" cy="604837"/>
            </a:xfrm>
            <a:custGeom>
              <a:avLst/>
              <a:gdLst>
                <a:gd name="T0" fmla="*/ 0 w 131"/>
                <a:gd name="T1" fmla="*/ 0 h 381"/>
                <a:gd name="T2" fmla="*/ 131 w 131"/>
                <a:gd name="T3" fmla="*/ 55 h 381"/>
                <a:gd name="T4" fmla="*/ 131 w 131"/>
                <a:gd name="T5" fmla="*/ 381 h 381"/>
                <a:gd name="T6" fmla="*/ 54 w 131"/>
                <a:gd name="T7" fmla="*/ 352 h 381"/>
                <a:gd name="T8" fmla="*/ 56 w 131"/>
                <a:gd name="T9" fmla="*/ 89 h 381"/>
                <a:gd name="T10" fmla="*/ 0 w 131"/>
                <a:gd name="T11" fmla="*/ 40 h 381"/>
                <a:gd name="T12" fmla="*/ 0 w 131"/>
                <a:gd name="T13" fmla="*/ 0 h 381"/>
              </a:gdLst>
              <a:ahLst/>
              <a:cxnLst>
                <a:cxn ang="0">
                  <a:pos x="T0" y="T1"/>
                </a:cxn>
                <a:cxn ang="0">
                  <a:pos x="T2" y="T3"/>
                </a:cxn>
                <a:cxn ang="0">
                  <a:pos x="T4" y="T5"/>
                </a:cxn>
                <a:cxn ang="0">
                  <a:pos x="T6" y="T7"/>
                </a:cxn>
                <a:cxn ang="0">
                  <a:pos x="T8" y="T9"/>
                </a:cxn>
                <a:cxn ang="0">
                  <a:pos x="T10" y="T11"/>
                </a:cxn>
                <a:cxn ang="0">
                  <a:pos x="T12" y="T13"/>
                </a:cxn>
              </a:cxnLst>
              <a:rect l="0" t="0" r="r" b="b"/>
              <a:pathLst>
                <a:path w="131" h="381">
                  <a:moveTo>
                    <a:pt x="0" y="0"/>
                  </a:moveTo>
                  <a:lnTo>
                    <a:pt x="131" y="55"/>
                  </a:lnTo>
                  <a:lnTo>
                    <a:pt x="131" y="381"/>
                  </a:lnTo>
                  <a:lnTo>
                    <a:pt x="54" y="352"/>
                  </a:lnTo>
                  <a:lnTo>
                    <a:pt x="56" y="89"/>
                  </a:lnTo>
                  <a:lnTo>
                    <a:pt x="0" y="4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2" name="Freeform 14"/>
            <p:cNvSpPr>
              <a:spLocks/>
            </p:cNvSpPr>
            <p:nvPr userDrawn="1"/>
          </p:nvSpPr>
          <p:spPr bwMode="auto">
            <a:xfrm>
              <a:off x="3087688" y="1060450"/>
              <a:ext cx="214313" cy="609600"/>
            </a:xfrm>
            <a:custGeom>
              <a:avLst/>
              <a:gdLst>
                <a:gd name="T0" fmla="*/ 126 w 135"/>
                <a:gd name="T1" fmla="*/ 0 h 384"/>
                <a:gd name="T2" fmla="*/ 0 w 135"/>
                <a:gd name="T3" fmla="*/ 47 h 384"/>
                <a:gd name="T4" fmla="*/ 0 w 135"/>
                <a:gd name="T5" fmla="*/ 384 h 384"/>
                <a:gd name="T6" fmla="*/ 135 w 135"/>
                <a:gd name="T7" fmla="*/ 339 h 384"/>
                <a:gd name="T8" fmla="*/ 126 w 135"/>
                <a:gd name="T9" fmla="*/ 0 h 384"/>
              </a:gdLst>
              <a:ahLst/>
              <a:cxnLst>
                <a:cxn ang="0">
                  <a:pos x="T0" y="T1"/>
                </a:cxn>
                <a:cxn ang="0">
                  <a:pos x="T2" y="T3"/>
                </a:cxn>
                <a:cxn ang="0">
                  <a:pos x="T4" y="T5"/>
                </a:cxn>
                <a:cxn ang="0">
                  <a:pos x="T6" y="T7"/>
                </a:cxn>
                <a:cxn ang="0">
                  <a:pos x="T8" y="T9"/>
                </a:cxn>
              </a:cxnLst>
              <a:rect l="0" t="0" r="r" b="b"/>
              <a:pathLst>
                <a:path w="135" h="384">
                  <a:moveTo>
                    <a:pt x="126" y="0"/>
                  </a:moveTo>
                  <a:lnTo>
                    <a:pt x="0" y="47"/>
                  </a:lnTo>
                  <a:lnTo>
                    <a:pt x="0" y="384"/>
                  </a:lnTo>
                  <a:lnTo>
                    <a:pt x="135" y="339"/>
                  </a:lnTo>
                  <a:lnTo>
                    <a:pt x="126" y="0"/>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73" name="Line 15"/>
            <p:cNvSpPr>
              <a:spLocks noChangeShapeType="1"/>
            </p:cNvSpPr>
            <p:nvPr userDrawn="1"/>
          </p:nvSpPr>
          <p:spPr bwMode="auto">
            <a:xfrm>
              <a:off x="4195763" y="2262188"/>
              <a:ext cx="0" cy="0"/>
            </a:xfrm>
            <a:prstGeom prst="line">
              <a:avLst/>
            </a:prstGeom>
            <a:noFill/>
            <a:ln w="3333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he-IL"/>
            </a:p>
          </p:txBody>
        </p:sp>
        <p:sp>
          <p:nvSpPr>
            <p:cNvPr id="74" name="Freeform 16"/>
            <p:cNvSpPr>
              <a:spLocks/>
            </p:cNvSpPr>
            <p:nvPr userDrawn="1"/>
          </p:nvSpPr>
          <p:spPr bwMode="auto">
            <a:xfrm>
              <a:off x="1514475" y="2159000"/>
              <a:ext cx="1917700" cy="1509712"/>
            </a:xfrm>
            <a:custGeom>
              <a:avLst/>
              <a:gdLst>
                <a:gd name="T0" fmla="*/ 674 w 1208"/>
                <a:gd name="T1" fmla="*/ 951 h 951"/>
                <a:gd name="T2" fmla="*/ 659 w 1208"/>
                <a:gd name="T3" fmla="*/ 942 h 951"/>
                <a:gd name="T4" fmla="*/ 659 w 1208"/>
                <a:gd name="T5" fmla="*/ 874 h 951"/>
                <a:gd name="T6" fmla="*/ 665 w 1208"/>
                <a:gd name="T7" fmla="*/ 865 h 951"/>
                <a:gd name="T8" fmla="*/ 806 w 1208"/>
                <a:gd name="T9" fmla="*/ 809 h 951"/>
                <a:gd name="T10" fmla="*/ 806 w 1208"/>
                <a:gd name="T11" fmla="*/ 683 h 951"/>
                <a:gd name="T12" fmla="*/ 674 w 1208"/>
                <a:gd name="T13" fmla="*/ 726 h 951"/>
                <a:gd name="T14" fmla="*/ 659 w 1208"/>
                <a:gd name="T15" fmla="*/ 715 h 951"/>
                <a:gd name="T16" fmla="*/ 659 w 1208"/>
                <a:gd name="T17" fmla="*/ 643 h 951"/>
                <a:gd name="T18" fmla="*/ 681 w 1208"/>
                <a:gd name="T19" fmla="*/ 643 h 951"/>
                <a:gd name="T20" fmla="*/ 681 w 1208"/>
                <a:gd name="T21" fmla="*/ 701 h 951"/>
                <a:gd name="T22" fmla="*/ 813 w 1208"/>
                <a:gd name="T23" fmla="*/ 658 h 951"/>
                <a:gd name="T24" fmla="*/ 828 w 1208"/>
                <a:gd name="T25" fmla="*/ 668 h 951"/>
                <a:gd name="T26" fmla="*/ 828 w 1208"/>
                <a:gd name="T27" fmla="*/ 816 h 951"/>
                <a:gd name="T28" fmla="*/ 820 w 1208"/>
                <a:gd name="T29" fmla="*/ 827 h 951"/>
                <a:gd name="T30" fmla="*/ 681 w 1208"/>
                <a:gd name="T31" fmla="*/ 881 h 951"/>
                <a:gd name="T32" fmla="*/ 681 w 1208"/>
                <a:gd name="T33" fmla="*/ 926 h 951"/>
                <a:gd name="T34" fmla="*/ 1186 w 1208"/>
                <a:gd name="T35" fmla="*/ 744 h 951"/>
                <a:gd name="T36" fmla="*/ 1186 w 1208"/>
                <a:gd name="T37" fmla="*/ 703 h 951"/>
                <a:gd name="T38" fmla="*/ 1126 w 1208"/>
                <a:gd name="T39" fmla="*/ 726 h 951"/>
                <a:gd name="T40" fmla="*/ 1112 w 1208"/>
                <a:gd name="T41" fmla="*/ 715 h 951"/>
                <a:gd name="T42" fmla="*/ 1112 w 1208"/>
                <a:gd name="T43" fmla="*/ 555 h 951"/>
                <a:gd name="T44" fmla="*/ 1119 w 1208"/>
                <a:gd name="T45" fmla="*/ 546 h 951"/>
                <a:gd name="T46" fmla="*/ 1179 w 1208"/>
                <a:gd name="T47" fmla="*/ 524 h 951"/>
                <a:gd name="T48" fmla="*/ 1179 w 1208"/>
                <a:gd name="T49" fmla="*/ 467 h 951"/>
                <a:gd name="T50" fmla="*/ 0 w 1208"/>
                <a:gd name="T51" fmla="*/ 20 h 951"/>
                <a:gd name="T52" fmla="*/ 7 w 1208"/>
                <a:gd name="T53" fmla="*/ 0 h 951"/>
                <a:gd name="T54" fmla="*/ 1193 w 1208"/>
                <a:gd name="T55" fmla="*/ 450 h 951"/>
                <a:gd name="T56" fmla="*/ 1201 w 1208"/>
                <a:gd name="T57" fmla="*/ 459 h 951"/>
                <a:gd name="T58" fmla="*/ 1201 w 1208"/>
                <a:gd name="T59" fmla="*/ 531 h 951"/>
                <a:gd name="T60" fmla="*/ 1193 w 1208"/>
                <a:gd name="T61" fmla="*/ 542 h 951"/>
                <a:gd name="T62" fmla="*/ 1134 w 1208"/>
                <a:gd name="T63" fmla="*/ 564 h 951"/>
                <a:gd name="T64" fmla="*/ 1134 w 1208"/>
                <a:gd name="T65" fmla="*/ 699 h 951"/>
                <a:gd name="T66" fmla="*/ 1193 w 1208"/>
                <a:gd name="T67" fmla="*/ 677 h 951"/>
                <a:gd name="T68" fmla="*/ 1208 w 1208"/>
                <a:gd name="T69" fmla="*/ 686 h 951"/>
                <a:gd name="T70" fmla="*/ 1208 w 1208"/>
                <a:gd name="T71" fmla="*/ 751 h 951"/>
                <a:gd name="T72" fmla="*/ 1201 w 1208"/>
                <a:gd name="T73" fmla="*/ 762 h 951"/>
                <a:gd name="T74" fmla="*/ 674 w 1208"/>
                <a:gd name="T75" fmla="*/ 95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8" h="951">
                  <a:moveTo>
                    <a:pt x="674" y="951"/>
                  </a:moveTo>
                  <a:lnTo>
                    <a:pt x="659" y="942"/>
                  </a:lnTo>
                  <a:lnTo>
                    <a:pt x="659" y="874"/>
                  </a:lnTo>
                  <a:lnTo>
                    <a:pt x="665" y="865"/>
                  </a:lnTo>
                  <a:lnTo>
                    <a:pt x="806" y="809"/>
                  </a:lnTo>
                  <a:lnTo>
                    <a:pt x="806" y="683"/>
                  </a:lnTo>
                  <a:lnTo>
                    <a:pt x="674" y="726"/>
                  </a:lnTo>
                  <a:lnTo>
                    <a:pt x="659" y="715"/>
                  </a:lnTo>
                  <a:lnTo>
                    <a:pt x="659" y="643"/>
                  </a:lnTo>
                  <a:lnTo>
                    <a:pt x="681" y="643"/>
                  </a:lnTo>
                  <a:lnTo>
                    <a:pt x="681" y="701"/>
                  </a:lnTo>
                  <a:lnTo>
                    <a:pt x="813" y="658"/>
                  </a:lnTo>
                  <a:lnTo>
                    <a:pt x="828" y="668"/>
                  </a:lnTo>
                  <a:lnTo>
                    <a:pt x="828" y="816"/>
                  </a:lnTo>
                  <a:lnTo>
                    <a:pt x="820" y="827"/>
                  </a:lnTo>
                  <a:lnTo>
                    <a:pt x="681" y="881"/>
                  </a:lnTo>
                  <a:lnTo>
                    <a:pt x="681" y="926"/>
                  </a:lnTo>
                  <a:lnTo>
                    <a:pt x="1186" y="744"/>
                  </a:lnTo>
                  <a:lnTo>
                    <a:pt x="1186" y="703"/>
                  </a:lnTo>
                  <a:lnTo>
                    <a:pt x="1126" y="726"/>
                  </a:lnTo>
                  <a:lnTo>
                    <a:pt x="1112" y="715"/>
                  </a:lnTo>
                  <a:lnTo>
                    <a:pt x="1112" y="555"/>
                  </a:lnTo>
                  <a:lnTo>
                    <a:pt x="1119" y="546"/>
                  </a:lnTo>
                  <a:lnTo>
                    <a:pt x="1179" y="524"/>
                  </a:lnTo>
                  <a:lnTo>
                    <a:pt x="1179" y="467"/>
                  </a:lnTo>
                  <a:lnTo>
                    <a:pt x="0" y="20"/>
                  </a:lnTo>
                  <a:lnTo>
                    <a:pt x="7" y="0"/>
                  </a:lnTo>
                  <a:lnTo>
                    <a:pt x="1193" y="450"/>
                  </a:lnTo>
                  <a:lnTo>
                    <a:pt x="1201" y="459"/>
                  </a:lnTo>
                  <a:lnTo>
                    <a:pt x="1201" y="531"/>
                  </a:lnTo>
                  <a:lnTo>
                    <a:pt x="1193" y="542"/>
                  </a:lnTo>
                  <a:lnTo>
                    <a:pt x="1134" y="564"/>
                  </a:lnTo>
                  <a:lnTo>
                    <a:pt x="1134" y="699"/>
                  </a:lnTo>
                  <a:lnTo>
                    <a:pt x="1193" y="677"/>
                  </a:lnTo>
                  <a:lnTo>
                    <a:pt x="1208" y="686"/>
                  </a:lnTo>
                  <a:lnTo>
                    <a:pt x="1208" y="751"/>
                  </a:lnTo>
                  <a:lnTo>
                    <a:pt x="1201" y="762"/>
                  </a:lnTo>
                  <a:lnTo>
                    <a:pt x="674" y="9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5" name="Freeform 17"/>
            <p:cNvSpPr>
              <a:spLocks/>
            </p:cNvSpPr>
            <p:nvPr userDrawn="1"/>
          </p:nvSpPr>
          <p:spPr bwMode="auto">
            <a:xfrm>
              <a:off x="1514475" y="2771775"/>
              <a:ext cx="1069975" cy="425450"/>
            </a:xfrm>
            <a:custGeom>
              <a:avLst/>
              <a:gdLst>
                <a:gd name="T0" fmla="*/ 666 w 674"/>
                <a:gd name="T1" fmla="*/ 268 h 268"/>
                <a:gd name="T2" fmla="*/ 0 w 674"/>
                <a:gd name="T3" fmla="*/ 19 h 268"/>
                <a:gd name="T4" fmla="*/ 7 w 674"/>
                <a:gd name="T5" fmla="*/ 0 h 268"/>
                <a:gd name="T6" fmla="*/ 674 w 674"/>
                <a:gd name="T7" fmla="*/ 248 h 268"/>
                <a:gd name="T8" fmla="*/ 666 w 674"/>
                <a:gd name="T9" fmla="*/ 268 h 268"/>
              </a:gdLst>
              <a:ahLst/>
              <a:cxnLst>
                <a:cxn ang="0">
                  <a:pos x="T0" y="T1"/>
                </a:cxn>
                <a:cxn ang="0">
                  <a:pos x="T2" y="T3"/>
                </a:cxn>
                <a:cxn ang="0">
                  <a:pos x="T4" y="T5"/>
                </a:cxn>
                <a:cxn ang="0">
                  <a:pos x="T6" y="T7"/>
                </a:cxn>
                <a:cxn ang="0">
                  <a:pos x="T8" y="T9"/>
                </a:cxn>
              </a:cxnLst>
              <a:rect l="0" t="0" r="r" b="b"/>
              <a:pathLst>
                <a:path w="674" h="268">
                  <a:moveTo>
                    <a:pt x="666" y="268"/>
                  </a:moveTo>
                  <a:lnTo>
                    <a:pt x="0" y="19"/>
                  </a:lnTo>
                  <a:lnTo>
                    <a:pt x="7" y="0"/>
                  </a:lnTo>
                  <a:lnTo>
                    <a:pt x="674" y="248"/>
                  </a:lnTo>
                  <a:lnTo>
                    <a:pt x="666" y="2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6" name="Freeform 18"/>
            <p:cNvSpPr>
              <a:spLocks/>
            </p:cNvSpPr>
            <p:nvPr userDrawn="1"/>
          </p:nvSpPr>
          <p:spPr bwMode="auto">
            <a:xfrm>
              <a:off x="1514475" y="2876550"/>
              <a:ext cx="1069975" cy="434975"/>
            </a:xfrm>
            <a:custGeom>
              <a:avLst/>
              <a:gdLst>
                <a:gd name="T0" fmla="*/ 666 w 674"/>
                <a:gd name="T1" fmla="*/ 274 h 274"/>
                <a:gd name="T2" fmla="*/ 0 w 674"/>
                <a:gd name="T3" fmla="*/ 20 h 274"/>
                <a:gd name="T4" fmla="*/ 7 w 674"/>
                <a:gd name="T5" fmla="*/ 0 h 274"/>
                <a:gd name="T6" fmla="*/ 674 w 674"/>
                <a:gd name="T7" fmla="*/ 254 h 274"/>
                <a:gd name="T8" fmla="*/ 666 w 674"/>
                <a:gd name="T9" fmla="*/ 274 h 274"/>
              </a:gdLst>
              <a:ahLst/>
              <a:cxnLst>
                <a:cxn ang="0">
                  <a:pos x="T0" y="T1"/>
                </a:cxn>
                <a:cxn ang="0">
                  <a:pos x="T2" y="T3"/>
                </a:cxn>
                <a:cxn ang="0">
                  <a:pos x="T4" y="T5"/>
                </a:cxn>
                <a:cxn ang="0">
                  <a:pos x="T6" y="T7"/>
                </a:cxn>
                <a:cxn ang="0">
                  <a:pos x="T8" y="T9"/>
                </a:cxn>
              </a:cxnLst>
              <a:rect l="0" t="0" r="r" b="b"/>
              <a:pathLst>
                <a:path w="674" h="274">
                  <a:moveTo>
                    <a:pt x="666" y="274"/>
                  </a:moveTo>
                  <a:lnTo>
                    <a:pt x="0" y="20"/>
                  </a:lnTo>
                  <a:lnTo>
                    <a:pt x="7" y="0"/>
                  </a:lnTo>
                  <a:lnTo>
                    <a:pt x="674" y="254"/>
                  </a:lnTo>
                  <a:lnTo>
                    <a:pt x="666" y="2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7" name="Freeform 19"/>
            <p:cNvSpPr>
              <a:spLocks/>
            </p:cNvSpPr>
            <p:nvPr userDrawn="1"/>
          </p:nvSpPr>
          <p:spPr bwMode="auto">
            <a:xfrm>
              <a:off x="1514475" y="2957513"/>
              <a:ext cx="1301750" cy="514350"/>
            </a:xfrm>
            <a:custGeom>
              <a:avLst/>
              <a:gdLst>
                <a:gd name="T0" fmla="*/ 813 w 820"/>
                <a:gd name="T1" fmla="*/ 324 h 324"/>
                <a:gd name="T2" fmla="*/ 0 w 820"/>
                <a:gd name="T3" fmla="*/ 19 h 324"/>
                <a:gd name="T4" fmla="*/ 7 w 820"/>
                <a:gd name="T5" fmla="*/ 0 h 324"/>
                <a:gd name="T6" fmla="*/ 820 w 820"/>
                <a:gd name="T7" fmla="*/ 304 h 324"/>
                <a:gd name="T8" fmla="*/ 813 w 820"/>
                <a:gd name="T9" fmla="*/ 324 h 324"/>
              </a:gdLst>
              <a:ahLst/>
              <a:cxnLst>
                <a:cxn ang="0">
                  <a:pos x="T0" y="T1"/>
                </a:cxn>
                <a:cxn ang="0">
                  <a:pos x="T2" y="T3"/>
                </a:cxn>
                <a:cxn ang="0">
                  <a:pos x="T4" y="T5"/>
                </a:cxn>
                <a:cxn ang="0">
                  <a:pos x="T6" y="T7"/>
                </a:cxn>
                <a:cxn ang="0">
                  <a:pos x="T8" y="T9"/>
                </a:cxn>
              </a:cxnLst>
              <a:rect l="0" t="0" r="r" b="b"/>
              <a:pathLst>
                <a:path w="820" h="324">
                  <a:moveTo>
                    <a:pt x="813" y="324"/>
                  </a:moveTo>
                  <a:lnTo>
                    <a:pt x="0" y="19"/>
                  </a:lnTo>
                  <a:lnTo>
                    <a:pt x="7" y="0"/>
                  </a:lnTo>
                  <a:lnTo>
                    <a:pt x="820" y="304"/>
                  </a:lnTo>
                  <a:lnTo>
                    <a:pt x="813" y="3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8" name="Freeform 20"/>
            <p:cNvSpPr>
              <a:spLocks/>
            </p:cNvSpPr>
            <p:nvPr userDrawn="1"/>
          </p:nvSpPr>
          <p:spPr bwMode="auto">
            <a:xfrm>
              <a:off x="1514475" y="3136900"/>
              <a:ext cx="1069975" cy="427037"/>
            </a:xfrm>
            <a:custGeom>
              <a:avLst/>
              <a:gdLst>
                <a:gd name="T0" fmla="*/ 666 w 674"/>
                <a:gd name="T1" fmla="*/ 269 h 269"/>
                <a:gd name="T2" fmla="*/ 0 w 674"/>
                <a:gd name="T3" fmla="*/ 20 h 269"/>
                <a:gd name="T4" fmla="*/ 7 w 674"/>
                <a:gd name="T5" fmla="*/ 0 h 269"/>
                <a:gd name="T6" fmla="*/ 674 w 674"/>
                <a:gd name="T7" fmla="*/ 249 h 269"/>
                <a:gd name="T8" fmla="*/ 666 w 674"/>
                <a:gd name="T9" fmla="*/ 269 h 269"/>
              </a:gdLst>
              <a:ahLst/>
              <a:cxnLst>
                <a:cxn ang="0">
                  <a:pos x="T0" y="T1"/>
                </a:cxn>
                <a:cxn ang="0">
                  <a:pos x="T2" y="T3"/>
                </a:cxn>
                <a:cxn ang="0">
                  <a:pos x="T4" y="T5"/>
                </a:cxn>
                <a:cxn ang="0">
                  <a:pos x="T6" y="T7"/>
                </a:cxn>
                <a:cxn ang="0">
                  <a:pos x="T8" y="T9"/>
                </a:cxn>
              </a:cxnLst>
              <a:rect l="0" t="0" r="r" b="b"/>
              <a:pathLst>
                <a:path w="674" h="269">
                  <a:moveTo>
                    <a:pt x="666" y="269"/>
                  </a:moveTo>
                  <a:lnTo>
                    <a:pt x="0" y="20"/>
                  </a:lnTo>
                  <a:lnTo>
                    <a:pt x="7" y="0"/>
                  </a:lnTo>
                  <a:lnTo>
                    <a:pt x="674" y="249"/>
                  </a:lnTo>
                  <a:lnTo>
                    <a:pt x="666"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9" name="Freeform 21"/>
            <p:cNvSpPr>
              <a:spLocks/>
            </p:cNvSpPr>
            <p:nvPr userDrawn="1"/>
          </p:nvSpPr>
          <p:spPr bwMode="auto">
            <a:xfrm>
              <a:off x="1514475" y="3243263"/>
              <a:ext cx="1069975" cy="425450"/>
            </a:xfrm>
            <a:custGeom>
              <a:avLst/>
              <a:gdLst>
                <a:gd name="T0" fmla="*/ 666 w 674"/>
                <a:gd name="T1" fmla="*/ 268 h 268"/>
                <a:gd name="T2" fmla="*/ 0 w 674"/>
                <a:gd name="T3" fmla="*/ 20 h 268"/>
                <a:gd name="T4" fmla="*/ 7 w 674"/>
                <a:gd name="T5" fmla="*/ 0 h 268"/>
                <a:gd name="T6" fmla="*/ 674 w 674"/>
                <a:gd name="T7" fmla="*/ 249 h 268"/>
                <a:gd name="T8" fmla="*/ 666 w 674"/>
                <a:gd name="T9" fmla="*/ 268 h 268"/>
              </a:gdLst>
              <a:ahLst/>
              <a:cxnLst>
                <a:cxn ang="0">
                  <a:pos x="T0" y="T1"/>
                </a:cxn>
                <a:cxn ang="0">
                  <a:pos x="T2" y="T3"/>
                </a:cxn>
                <a:cxn ang="0">
                  <a:pos x="T4" y="T5"/>
                </a:cxn>
                <a:cxn ang="0">
                  <a:pos x="T6" y="T7"/>
                </a:cxn>
                <a:cxn ang="0">
                  <a:pos x="T8" y="T9"/>
                </a:cxn>
              </a:cxnLst>
              <a:rect l="0" t="0" r="r" b="b"/>
              <a:pathLst>
                <a:path w="674" h="268">
                  <a:moveTo>
                    <a:pt x="666" y="268"/>
                  </a:moveTo>
                  <a:lnTo>
                    <a:pt x="0" y="20"/>
                  </a:lnTo>
                  <a:lnTo>
                    <a:pt x="7" y="0"/>
                  </a:lnTo>
                  <a:lnTo>
                    <a:pt x="674" y="249"/>
                  </a:lnTo>
                  <a:lnTo>
                    <a:pt x="666" y="2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0" name="Freeform 22"/>
            <p:cNvSpPr>
              <a:spLocks/>
            </p:cNvSpPr>
            <p:nvPr userDrawn="1"/>
          </p:nvSpPr>
          <p:spPr bwMode="auto">
            <a:xfrm>
              <a:off x="2571750" y="2873375"/>
              <a:ext cx="836613" cy="323850"/>
            </a:xfrm>
            <a:custGeom>
              <a:avLst/>
              <a:gdLst>
                <a:gd name="T0" fmla="*/ 8 w 527"/>
                <a:gd name="T1" fmla="*/ 204 h 204"/>
                <a:gd name="T2" fmla="*/ 0 w 527"/>
                <a:gd name="T3" fmla="*/ 184 h 204"/>
                <a:gd name="T4" fmla="*/ 520 w 527"/>
                <a:gd name="T5" fmla="*/ 0 h 204"/>
                <a:gd name="T6" fmla="*/ 527 w 527"/>
                <a:gd name="T7" fmla="*/ 20 h 204"/>
                <a:gd name="T8" fmla="*/ 8 w 527"/>
                <a:gd name="T9" fmla="*/ 204 h 204"/>
              </a:gdLst>
              <a:ahLst/>
              <a:cxnLst>
                <a:cxn ang="0">
                  <a:pos x="T0" y="T1"/>
                </a:cxn>
                <a:cxn ang="0">
                  <a:pos x="T2" y="T3"/>
                </a:cxn>
                <a:cxn ang="0">
                  <a:pos x="T4" y="T5"/>
                </a:cxn>
                <a:cxn ang="0">
                  <a:pos x="T6" y="T7"/>
                </a:cxn>
                <a:cxn ang="0">
                  <a:pos x="T8" y="T9"/>
                </a:cxn>
              </a:cxnLst>
              <a:rect l="0" t="0" r="r" b="b"/>
              <a:pathLst>
                <a:path w="527" h="204">
                  <a:moveTo>
                    <a:pt x="8" y="204"/>
                  </a:moveTo>
                  <a:lnTo>
                    <a:pt x="0" y="184"/>
                  </a:lnTo>
                  <a:lnTo>
                    <a:pt x="520" y="0"/>
                  </a:lnTo>
                  <a:lnTo>
                    <a:pt x="527" y="20"/>
                  </a:lnTo>
                  <a:lnTo>
                    <a:pt x="8" y="2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1" name="Rectangle 23"/>
            <p:cNvSpPr>
              <a:spLocks noChangeArrowheads="1"/>
            </p:cNvSpPr>
            <p:nvPr userDrawn="1"/>
          </p:nvSpPr>
          <p:spPr bwMode="auto">
            <a:xfrm>
              <a:off x="3375025" y="425450"/>
              <a:ext cx="33338" cy="2330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2" name="Rectangle 24"/>
            <p:cNvSpPr>
              <a:spLocks noChangeArrowheads="1"/>
            </p:cNvSpPr>
            <p:nvPr userDrawn="1"/>
          </p:nvSpPr>
          <p:spPr bwMode="auto">
            <a:xfrm>
              <a:off x="3284538" y="265113"/>
              <a:ext cx="34925" cy="623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3" name="Freeform 25"/>
            <p:cNvSpPr>
              <a:spLocks/>
            </p:cNvSpPr>
            <p:nvPr userDrawn="1"/>
          </p:nvSpPr>
          <p:spPr bwMode="auto">
            <a:xfrm>
              <a:off x="2571750" y="2305050"/>
              <a:ext cx="765175" cy="827087"/>
            </a:xfrm>
            <a:custGeom>
              <a:avLst/>
              <a:gdLst>
                <a:gd name="T0" fmla="*/ 4 w 266"/>
                <a:gd name="T1" fmla="*/ 289 h 289"/>
                <a:gd name="T2" fmla="*/ 0 w 266"/>
                <a:gd name="T3" fmla="*/ 289 h 289"/>
                <a:gd name="T4" fmla="*/ 90 w 266"/>
                <a:gd name="T5" fmla="*/ 89 h 289"/>
                <a:gd name="T6" fmla="*/ 266 w 266"/>
                <a:gd name="T7" fmla="*/ 0 h 289"/>
                <a:gd name="T8" fmla="*/ 266 w 266"/>
                <a:gd name="T9" fmla="*/ 4 h 289"/>
                <a:gd name="T10" fmla="*/ 93 w 266"/>
                <a:gd name="T11" fmla="*/ 92 h 289"/>
                <a:gd name="T12" fmla="*/ 4 w 266"/>
                <a:gd name="T13" fmla="*/ 289 h 289"/>
              </a:gdLst>
              <a:ahLst/>
              <a:cxnLst>
                <a:cxn ang="0">
                  <a:pos x="T0" y="T1"/>
                </a:cxn>
                <a:cxn ang="0">
                  <a:pos x="T2" y="T3"/>
                </a:cxn>
                <a:cxn ang="0">
                  <a:pos x="T4" y="T5"/>
                </a:cxn>
                <a:cxn ang="0">
                  <a:pos x="T6" y="T7"/>
                </a:cxn>
                <a:cxn ang="0">
                  <a:pos x="T8" y="T9"/>
                </a:cxn>
                <a:cxn ang="0">
                  <a:pos x="T10" y="T11"/>
                </a:cxn>
                <a:cxn ang="0">
                  <a:pos x="T12" y="T13"/>
                </a:cxn>
              </a:cxnLst>
              <a:rect l="0" t="0" r="r" b="b"/>
              <a:pathLst>
                <a:path w="266" h="289">
                  <a:moveTo>
                    <a:pt x="4" y="289"/>
                  </a:moveTo>
                  <a:cubicBezTo>
                    <a:pt x="0" y="289"/>
                    <a:pt x="0" y="289"/>
                    <a:pt x="0" y="289"/>
                  </a:cubicBezTo>
                  <a:cubicBezTo>
                    <a:pt x="0" y="221"/>
                    <a:pt x="33" y="148"/>
                    <a:pt x="90" y="89"/>
                  </a:cubicBezTo>
                  <a:cubicBezTo>
                    <a:pt x="144" y="34"/>
                    <a:pt x="211" y="0"/>
                    <a:pt x="266" y="0"/>
                  </a:cubicBezTo>
                  <a:cubicBezTo>
                    <a:pt x="266" y="4"/>
                    <a:pt x="266" y="4"/>
                    <a:pt x="266" y="4"/>
                  </a:cubicBezTo>
                  <a:cubicBezTo>
                    <a:pt x="212" y="4"/>
                    <a:pt x="146" y="38"/>
                    <a:pt x="93" y="92"/>
                  </a:cubicBezTo>
                  <a:cubicBezTo>
                    <a:pt x="36" y="150"/>
                    <a:pt x="4" y="222"/>
                    <a:pt x="4" y="2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4" name="Freeform 26"/>
            <p:cNvSpPr>
              <a:spLocks/>
            </p:cNvSpPr>
            <p:nvPr userDrawn="1"/>
          </p:nvSpPr>
          <p:spPr bwMode="auto">
            <a:xfrm>
              <a:off x="3224213" y="2719388"/>
              <a:ext cx="112713" cy="163512"/>
            </a:xfrm>
            <a:custGeom>
              <a:avLst/>
              <a:gdLst>
                <a:gd name="T0" fmla="*/ 8 w 71"/>
                <a:gd name="T1" fmla="*/ 103 h 103"/>
                <a:gd name="T2" fmla="*/ 0 w 71"/>
                <a:gd name="T3" fmla="*/ 103 h 103"/>
                <a:gd name="T4" fmla="*/ 0 w 71"/>
                <a:gd name="T5" fmla="*/ 27 h 103"/>
                <a:gd name="T6" fmla="*/ 2 w 71"/>
                <a:gd name="T7" fmla="*/ 23 h 103"/>
                <a:gd name="T8" fmla="*/ 69 w 71"/>
                <a:gd name="T9" fmla="*/ 0 h 103"/>
                <a:gd name="T10" fmla="*/ 71 w 71"/>
                <a:gd name="T11" fmla="*/ 7 h 103"/>
                <a:gd name="T12" fmla="*/ 8 w 71"/>
                <a:gd name="T13" fmla="*/ 31 h 103"/>
                <a:gd name="T14" fmla="*/ 8 w 71"/>
                <a:gd name="T15" fmla="*/ 103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03">
                  <a:moveTo>
                    <a:pt x="8" y="103"/>
                  </a:moveTo>
                  <a:lnTo>
                    <a:pt x="0" y="103"/>
                  </a:lnTo>
                  <a:lnTo>
                    <a:pt x="0" y="27"/>
                  </a:lnTo>
                  <a:lnTo>
                    <a:pt x="2" y="23"/>
                  </a:lnTo>
                  <a:lnTo>
                    <a:pt x="69" y="0"/>
                  </a:lnTo>
                  <a:lnTo>
                    <a:pt x="71" y="7"/>
                  </a:lnTo>
                  <a:lnTo>
                    <a:pt x="8" y="31"/>
                  </a:lnTo>
                  <a:lnTo>
                    <a:pt x="8" y="1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5" name="Freeform 27"/>
            <p:cNvSpPr>
              <a:spLocks noEditPoints="1"/>
            </p:cNvSpPr>
            <p:nvPr userDrawn="1"/>
          </p:nvSpPr>
          <p:spPr bwMode="auto">
            <a:xfrm>
              <a:off x="2543175" y="2070100"/>
              <a:ext cx="204788" cy="111125"/>
            </a:xfrm>
            <a:custGeom>
              <a:avLst/>
              <a:gdLst>
                <a:gd name="T0" fmla="*/ 71 w 129"/>
                <a:gd name="T1" fmla="*/ 70 h 70"/>
                <a:gd name="T2" fmla="*/ 62 w 129"/>
                <a:gd name="T3" fmla="*/ 70 h 70"/>
                <a:gd name="T4" fmla="*/ 0 w 129"/>
                <a:gd name="T5" fmla="*/ 45 h 70"/>
                <a:gd name="T6" fmla="*/ 0 w 129"/>
                <a:gd name="T7" fmla="*/ 25 h 70"/>
                <a:gd name="T8" fmla="*/ 62 w 129"/>
                <a:gd name="T9" fmla="*/ 0 h 70"/>
                <a:gd name="T10" fmla="*/ 71 w 129"/>
                <a:gd name="T11" fmla="*/ 0 h 70"/>
                <a:gd name="T12" fmla="*/ 129 w 129"/>
                <a:gd name="T13" fmla="*/ 27 h 70"/>
                <a:gd name="T14" fmla="*/ 129 w 129"/>
                <a:gd name="T15" fmla="*/ 47 h 70"/>
                <a:gd name="T16" fmla="*/ 71 w 129"/>
                <a:gd name="T17" fmla="*/ 70 h 70"/>
                <a:gd name="T18" fmla="*/ 33 w 129"/>
                <a:gd name="T19" fmla="*/ 34 h 70"/>
                <a:gd name="T20" fmla="*/ 67 w 129"/>
                <a:gd name="T21" fmla="*/ 49 h 70"/>
                <a:gd name="T22" fmla="*/ 98 w 129"/>
                <a:gd name="T23" fmla="*/ 36 h 70"/>
                <a:gd name="T24" fmla="*/ 66 w 129"/>
                <a:gd name="T25" fmla="*/ 22 h 70"/>
                <a:gd name="T26" fmla="*/ 33 w 129"/>
                <a:gd name="T27"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70">
                  <a:moveTo>
                    <a:pt x="71" y="70"/>
                  </a:moveTo>
                  <a:lnTo>
                    <a:pt x="62" y="70"/>
                  </a:lnTo>
                  <a:lnTo>
                    <a:pt x="0" y="45"/>
                  </a:lnTo>
                  <a:lnTo>
                    <a:pt x="0" y="25"/>
                  </a:lnTo>
                  <a:lnTo>
                    <a:pt x="62" y="0"/>
                  </a:lnTo>
                  <a:lnTo>
                    <a:pt x="71" y="0"/>
                  </a:lnTo>
                  <a:lnTo>
                    <a:pt x="129" y="27"/>
                  </a:lnTo>
                  <a:lnTo>
                    <a:pt x="129" y="47"/>
                  </a:lnTo>
                  <a:lnTo>
                    <a:pt x="71" y="70"/>
                  </a:lnTo>
                  <a:close/>
                  <a:moveTo>
                    <a:pt x="33" y="34"/>
                  </a:moveTo>
                  <a:lnTo>
                    <a:pt x="67" y="49"/>
                  </a:lnTo>
                  <a:lnTo>
                    <a:pt x="98" y="36"/>
                  </a:lnTo>
                  <a:lnTo>
                    <a:pt x="66" y="22"/>
                  </a:lnTo>
                  <a:lnTo>
                    <a:pt x="33"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6" name="Freeform 28"/>
            <p:cNvSpPr>
              <a:spLocks/>
            </p:cNvSpPr>
            <p:nvPr userDrawn="1"/>
          </p:nvSpPr>
          <p:spPr bwMode="auto">
            <a:xfrm>
              <a:off x="2595563" y="2181225"/>
              <a:ext cx="106363" cy="34925"/>
            </a:xfrm>
            <a:custGeom>
              <a:avLst/>
              <a:gdLst>
                <a:gd name="T0" fmla="*/ 34 w 67"/>
                <a:gd name="T1" fmla="*/ 22 h 22"/>
                <a:gd name="T2" fmla="*/ 33 w 67"/>
                <a:gd name="T3" fmla="*/ 22 h 22"/>
                <a:gd name="T4" fmla="*/ 0 w 67"/>
                <a:gd name="T5" fmla="*/ 7 h 22"/>
                <a:gd name="T6" fmla="*/ 2 w 67"/>
                <a:gd name="T7" fmla="*/ 0 h 22"/>
                <a:gd name="T8" fmla="*/ 34 w 67"/>
                <a:gd name="T9" fmla="*/ 15 h 22"/>
                <a:gd name="T10" fmla="*/ 63 w 67"/>
                <a:gd name="T11" fmla="*/ 2 h 22"/>
                <a:gd name="T12" fmla="*/ 67 w 67"/>
                <a:gd name="T13" fmla="*/ 9 h 22"/>
                <a:gd name="T14" fmla="*/ 34 w 6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2">
                  <a:moveTo>
                    <a:pt x="34" y="22"/>
                  </a:moveTo>
                  <a:lnTo>
                    <a:pt x="33" y="22"/>
                  </a:lnTo>
                  <a:lnTo>
                    <a:pt x="0" y="7"/>
                  </a:lnTo>
                  <a:lnTo>
                    <a:pt x="2" y="0"/>
                  </a:lnTo>
                  <a:lnTo>
                    <a:pt x="34" y="15"/>
                  </a:lnTo>
                  <a:lnTo>
                    <a:pt x="63" y="2"/>
                  </a:lnTo>
                  <a:lnTo>
                    <a:pt x="67" y="9"/>
                  </a:lnTo>
                  <a:lnTo>
                    <a:pt x="34"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7" name="Freeform 29"/>
            <p:cNvSpPr>
              <a:spLocks/>
            </p:cNvSpPr>
            <p:nvPr userDrawn="1"/>
          </p:nvSpPr>
          <p:spPr bwMode="auto">
            <a:xfrm>
              <a:off x="2595563" y="2222500"/>
              <a:ext cx="106363" cy="30162"/>
            </a:xfrm>
            <a:custGeom>
              <a:avLst/>
              <a:gdLst>
                <a:gd name="T0" fmla="*/ 34 w 67"/>
                <a:gd name="T1" fmla="*/ 19 h 19"/>
                <a:gd name="T2" fmla="*/ 33 w 67"/>
                <a:gd name="T3" fmla="*/ 19 h 19"/>
                <a:gd name="T4" fmla="*/ 0 w 67"/>
                <a:gd name="T5" fmla="*/ 5 h 19"/>
                <a:gd name="T6" fmla="*/ 2 w 67"/>
                <a:gd name="T7" fmla="*/ 0 h 19"/>
                <a:gd name="T8" fmla="*/ 34 w 67"/>
                <a:gd name="T9" fmla="*/ 12 h 19"/>
                <a:gd name="T10" fmla="*/ 63 w 67"/>
                <a:gd name="T11" fmla="*/ 0 h 19"/>
                <a:gd name="T12" fmla="*/ 67 w 67"/>
                <a:gd name="T13" fmla="*/ 7 h 19"/>
                <a:gd name="T14" fmla="*/ 34 w 67"/>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19">
                  <a:moveTo>
                    <a:pt x="34" y="19"/>
                  </a:moveTo>
                  <a:lnTo>
                    <a:pt x="33" y="19"/>
                  </a:lnTo>
                  <a:lnTo>
                    <a:pt x="0" y="5"/>
                  </a:lnTo>
                  <a:lnTo>
                    <a:pt x="2" y="0"/>
                  </a:lnTo>
                  <a:lnTo>
                    <a:pt x="34" y="12"/>
                  </a:lnTo>
                  <a:lnTo>
                    <a:pt x="63" y="0"/>
                  </a:lnTo>
                  <a:lnTo>
                    <a:pt x="67" y="7"/>
                  </a:lnTo>
                  <a:lnTo>
                    <a:pt x="34"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8" name="Freeform 30"/>
            <p:cNvSpPr>
              <a:spLocks/>
            </p:cNvSpPr>
            <p:nvPr userDrawn="1"/>
          </p:nvSpPr>
          <p:spPr bwMode="auto">
            <a:xfrm>
              <a:off x="2595563" y="2259013"/>
              <a:ext cx="106363" cy="31750"/>
            </a:xfrm>
            <a:custGeom>
              <a:avLst/>
              <a:gdLst>
                <a:gd name="T0" fmla="*/ 34 w 67"/>
                <a:gd name="T1" fmla="*/ 20 h 20"/>
                <a:gd name="T2" fmla="*/ 33 w 67"/>
                <a:gd name="T3" fmla="*/ 20 h 20"/>
                <a:gd name="T4" fmla="*/ 0 w 67"/>
                <a:gd name="T5" fmla="*/ 5 h 20"/>
                <a:gd name="T6" fmla="*/ 2 w 67"/>
                <a:gd name="T7" fmla="*/ 0 h 20"/>
                <a:gd name="T8" fmla="*/ 34 w 67"/>
                <a:gd name="T9" fmla="*/ 13 h 20"/>
                <a:gd name="T10" fmla="*/ 63 w 67"/>
                <a:gd name="T11" fmla="*/ 2 h 20"/>
                <a:gd name="T12" fmla="*/ 67 w 67"/>
                <a:gd name="T13" fmla="*/ 7 h 20"/>
                <a:gd name="T14" fmla="*/ 34 w 6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0">
                  <a:moveTo>
                    <a:pt x="34" y="20"/>
                  </a:moveTo>
                  <a:lnTo>
                    <a:pt x="33" y="20"/>
                  </a:lnTo>
                  <a:lnTo>
                    <a:pt x="0" y="5"/>
                  </a:lnTo>
                  <a:lnTo>
                    <a:pt x="2" y="0"/>
                  </a:lnTo>
                  <a:lnTo>
                    <a:pt x="34" y="13"/>
                  </a:lnTo>
                  <a:lnTo>
                    <a:pt x="63" y="2"/>
                  </a:lnTo>
                  <a:lnTo>
                    <a:pt x="67" y="7"/>
                  </a:lnTo>
                  <a:lnTo>
                    <a:pt x="3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9" name="Freeform 31"/>
            <p:cNvSpPr>
              <a:spLocks/>
            </p:cNvSpPr>
            <p:nvPr userDrawn="1"/>
          </p:nvSpPr>
          <p:spPr bwMode="auto">
            <a:xfrm>
              <a:off x="2595563" y="2295525"/>
              <a:ext cx="106363" cy="31750"/>
            </a:xfrm>
            <a:custGeom>
              <a:avLst/>
              <a:gdLst>
                <a:gd name="T0" fmla="*/ 34 w 67"/>
                <a:gd name="T1" fmla="*/ 20 h 20"/>
                <a:gd name="T2" fmla="*/ 33 w 67"/>
                <a:gd name="T3" fmla="*/ 20 h 20"/>
                <a:gd name="T4" fmla="*/ 0 w 67"/>
                <a:gd name="T5" fmla="*/ 6 h 20"/>
                <a:gd name="T6" fmla="*/ 2 w 67"/>
                <a:gd name="T7" fmla="*/ 0 h 20"/>
                <a:gd name="T8" fmla="*/ 34 w 67"/>
                <a:gd name="T9" fmla="*/ 13 h 20"/>
                <a:gd name="T10" fmla="*/ 63 w 67"/>
                <a:gd name="T11" fmla="*/ 2 h 20"/>
                <a:gd name="T12" fmla="*/ 67 w 67"/>
                <a:gd name="T13" fmla="*/ 8 h 20"/>
                <a:gd name="T14" fmla="*/ 34 w 6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0">
                  <a:moveTo>
                    <a:pt x="34" y="20"/>
                  </a:moveTo>
                  <a:lnTo>
                    <a:pt x="33" y="20"/>
                  </a:lnTo>
                  <a:lnTo>
                    <a:pt x="0" y="6"/>
                  </a:lnTo>
                  <a:lnTo>
                    <a:pt x="2" y="0"/>
                  </a:lnTo>
                  <a:lnTo>
                    <a:pt x="34" y="13"/>
                  </a:lnTo>
                  <a:lnTo>
                    <a:pt x="63" y="2"/>
                  </a:lnTo>
                  <a:lnTo>
                    <a:pt x="67" y="8"/>
                  </a:lnTo>
                  <a:lnTo>
                    <a:pt x="3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0" name="Freeform 32"/>
            <p:cNvSpPr>
              <a:spLocks/>
            </p:cNvSpPr>
            <p:nvPr userDrawn="1"/>
          </p:nvSpPr>
          <p:spPr bwMode="auto">
            <a:xfrm>
              <a:off x="2581275" y="2144713"/>
              <a:ext cx="134938" cy="242887"/>
            </a:xfrm>
            <a:custGeom>
              <a:avLst/>
              <a:gdLst>
                <a:gd name="T0" fmla="*/ 45 w 85"/>
                <a:gd name="T1" fmla="*/ 153 h 153"/>
                <a:gd name="T2" fmla="*/ 34 w 85"/>
                <a:gd name="T3" fmla="*/ 151 h 153"/>
                <a:gd name="T4" fmla="*/ 3 w 85"/>
                <a:gd name="T5" fmla="*/ 133 h 153"/>
                <a:gd name="T6" fmla="*/ 0 w 85"/>
                <a:gd name="T7" fmla="*/ 124 h 153"/>
                <a:gd name="T8" fmla="*/ 0 w 85"/>
                <a:gd name="T9" fmla="*/ 0 h 153"/>
                <a:gd name="T10" fmla="*/ 22 w 85"/>
                <a:gd name="T11" fmla="*/ 0 h 153"/>
                <a:gd name="T12" fmla="*/ 22 w 85"/>
                <a:gd name="T13" fmla="*/ 119 h 153"/>
                <a:gd name="T14" fmla="*/ 42 w 85"/>
                <a:gd name="T15" fmla="*/ 131 h 153"/>
                <a:gd name="T16" fmla="*/ 63 w 85"/>
                <a:gd name="T17" fmla="*/ 121 h 153"/>
                <a:gd name="T18" fmla="*/ 63 w 85"/>
                <a:gd name="T19" fmla="*/ 0 h 153"/>
                <a:gd name="T20" fmla="*/ 85 w 85"/>
                <a:gd name="T21" fmla="*/ 0 h 153"/>
                <a:gd name="T22" fmla="*/ 85 w 85"/>
                <a:gd name="T23" fmla="*/ 128 h 153"/>
                <a:gd name="T24" fmla="*/ 78 w 85"/>
                <a:gd name="T25" fmla="*/ 139 h 153"/>
                <a:gd name="T26" fmla="*/ 45 w 85"/>
                <a:gd name="T2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53">
                  <a:moveTo>
                    <a:pt x="45" y="153"/>
                  </a:moveTo>
                  <a:lnTo>
                    <a:pt x="34" y="151"/>
                  </a:lnTo>
                  <a:lnTo>
                    <a:pt x="3" y="133"/>
                  </a:lnTo>
                  <a:lnTo>
                    <a:pt x="0" y="124"/>
                  </a:lnTo>
                  <a:lnTo>
                    <a:pt x="0" y="0"/>
                  </a:lnTo>
                  <a:lnTo>
                    <a:pt x="22" y="0"/>
                  </a:lnTo>
                  <a:lnTo>
                    <a:pt x="22" y="119"/>
                  </a:lnTo>
                  <a:lnTo>
                    <a:pt x="42" y="131"/>
                  </a:lnTo>
                  <a:lnTo>
                    <a:pt x="63" y="121"/>
                  </a:lnTo>
                  <a:lnTo>
                    <a:pt x="63" y="0"/>
                  </a:lnTo>
                  <a:lnTo>
                    <a:pt x="85" y="0"/>
                  </a:lnTo>
                  <a:lnTo>
                    <a:pt x="85" y="128"/>
                  </a:lnTo>
                  <a:lnTo>
                    <a:pt x="78" y="139"/>
                  </a:lnTo>
                  <a:lnTo>
                    <a:pt x="45"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1" name="Freeform 33"/>
            <p:cNvSpPr>
              <a:spLocks noEditPoints="1"/>
            </p:cNvSpPr>
            <p:nvPr userDrawn="1"/>
          </p:nvSpPr>
          <p:spPr bwMode="auto">
            <a:xfrm>
              <a:off x="3038475" y="1887538"/>
              <a:ext cx="200025" cy="111125"/>
            </a:xfrm>
            <a:custGeom>
              <a:avLst/>
              <a:gdLst>
                <a:gd name="T0" fmla="*/ 69 w 126"/>
                <a:gd name="T1" fmla="*/ 70 h 70"/>
                <a:gd name="T2" fmla="*/ 61 w 126"/>
                <a:gd name="T3" fmla="*/ 70 h 70"/>
                <a:gd name="T4" fmla="*/ 0 w 126"/>
                <a:gd name="T5" fmla="*/ 45 h 70"/>
                <a:gd name="T6" fmla="*/ 0 w 126"/>
                <a:gd name="T7" fmla="*/ 25 h 70"/>
                <a:gd name="T8" fmla="*/ 61 w 126"/>
                <a:gd name="T9" fmla="*/ 0 h 70"/>
                <a:gd name="T10" fmla="*/ 69 w 126"/>
                <a:gd name="T11" fmla="*/ 0 h 70"/>
                <a:gd name="T12" fmla="*/ 126 w 126"/>
                <a:gd name="T13" fmla="*/ 27 h 70"/>
                <a:gd name="T14" fmla="*/ 126 w 126"/>
                <a:gd name="T15" fmla="*/ 47 h 70"/>
                <a:gd name="T16" fmla="*/ 69 w 126"/>
                <a:gd name="T17" fmla="*/ 70 h 70"/>
                <a:gd name="T18" fmla="*/ 32 w 126"/>
                <a:gd name="T19" fmla="*/ 34 h 70"/>
                <a:gd name="T20" fmla="*/ 65 w 126"/>
                <a:gd name="T21" fmla="*/ 48 h 70"/>
                <a:gd name="T22" fmla="*/ 96 w 126"/>
                <a:gd name="T23" fmla="*/ 36 h 70"/>
                <a:gd name="T24" fmla="*/ 65 w 126"/>
                <a:gd name="T25" fmla="*/ 21 h 70"/>
                <a:gd name="T26" fmla="*/ 32 w 126"/>
                <a:gd name="T27"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70">
                  <a:moveTo>
                    <a:pt x="69" y="70"/>
                  </a:moveTo>
                  <a:lnTo>
                    <a:pt x="61" y="70"/>
                  </a:lnTo>
                  <a:lnTo>
                    <a:pt x="0" y="45"/>
                  </a:lnTo>
                  <a:lnTo>
                    <a:pt x="0" y="25"/>
                  </a:lnTo>
                  <a:lnTo>
                    <a:pt x="61" y="0"/>
                  </a:lnTo>
                  <a:lnTo>
                    <a:pt x="69" y="0"/>
                  </a:lnTo>
                  <a:lnTo>
                    <a:pt x="126" y="27"/>
                  </a:lnTo>
                  <a:lnTo>
                    <a:pt x="126" y="47"/>
                  </a:lnTo>
                  <a:lnTo>
                    <a:pt x="69" y="70"/>
                  </a:lnTo>
                  <a:close/>
                  <a:moveTo>
                    <a:pt x="32" y="34"/>
                  </a:moveTo>
                  <a:lnTo>
                    <a:pt x="65" y="48"/>
                  </a:lnTo>
                  <a:lnTo>
                    <a:pt x="96" y="36"/>
                  </a:lnTo>
                  <a:lnTo>
                    <a:pt x="65" y="21"/>
                  </a:lnTo>
                  <a:lnTo>
                    <a:pt x="32"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2" name="Freeform 34"/>
            <p:cNvSpPr>
              <a:spLocks/>
            </p:cNvSpPr>
            <p:nvPr userDrawn="1"/>
          </p:nvSpPr>
          <p:spPr bwMode="auto">
            <a:xfrm>
              <a:off x="3087688" y="1998663"/>
              <a:ext cx="104775" cy="34925"/>
            </a:xfrm>
            <a:custGeom>
              <a:avLst/>
              <a:gdLst>
                <a:gd name="T0" fmla="*/ 36 w 66"/>
                <a:gd name="T1" fmla="*/ 22 h 22"/>
                <a:gd name="T2" fmla="*/ 32 w 66"/>
                <a:gd name="T3" fmla="*/ 22 h 22"/>
                <a:gd name="T4" fmla="*/ 0 w 66"/>
                <a:gd name="T5" fmla="*/ 7 h 22"/>
                <a:gd name="T6" fmla="*/ 3 w 66"/>
                <a:gd name="T7" fmla="*/ 0 h 22"/>
                <a:gd name="T8" fmla="*/ 34 w 66"/>
                <a:gd name="T9" fmla="*/ 14 h 22"/>
                <a:gd name="T10" fmla="*/ 65 w 66"/>
                <a:gd name="T11" fmla="*/ 2 h 22"/>
                <a:gd name="T12" fmla="*/ 66 w 66"/>
                <a:gd name="T13" fmla="*/ 9 h 22"/>
                <a:gd name="T14" fmla="*/ 36 w 6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2">
                  <a:moveTo>
                    <a:pt x="36" y="22"/>
                  </a:moveTo>
                  <a:lnTo>
                    <a:pt x="32" y="22"/>
                  </a:lnTo>
                  <a:lnTo>
                    <a:pt x="0" y="7"/>
                  </a:lnTo>
                  <a:lnTo>
                    <a:pt x="3" y="0"/>
                  </a:lnTo>
                  <a:lnTo>
                    <a:pt x="34" y="14"/>
                  </a:lnTo>
                  <a:lnTo>
                    <a:pt x="65" y="2"/>
                  </a:lnTo>
                  <a:lnTo>
                    <a:pt x="66" y="9"/>
                  </a:lnTo>
                  <a:lnTo>
                    <a:pt x="36"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3" name="Freeform 35"/>
            <p:cNvSpPr>
              <a:spLocks/>
            </p:cNvSpPr>
            <p:nvPr userDrawn="1"/>
          </p:nvSpPr>
          <p:spPr bwMode="auto">
            <a:xfrm>
              <a:off x="3087688" y="2038350"/>
              <a:ext cx="104775" cy="31750"/>
            </a:xfrm>
            <a:custGeom>
              <a:avLst/>
              <a:gdLst>
                <a:gd name="T0" fmla="*/ 36 w 66"/>
                <a:gd name="T1" fmla="*/ 20 h 20"/>
                <a:gd name="T2" fmla="*/ 32 w 66"/>
                <a:gd name="T3" fmla="*/ 20 h 20"/>
                <a:gd name="T4" fmla="*/ 0 w 66"/>
                <a:gd name="T5" fmla="*/ 6 h 20"/>
                <a:gd name="T6" fmla="*/ 3 w 66"/>
                <a:gd name="T7" fmla="*/ 0 h 20"/>
                <a:gd name="T8" fmla="*/ 34 w 66"/>
                <a:gd name="T9" fmla="*/ 13 h 20"/>
                <a:gd name="T10" fmla="*/ 65 w 66"/>
                <a:gd name="T11" fmla="*/ 0 h 20"/>
                <a:gd name="T12" fmla="*/ 66 w 66"/>
                <a:gd name="T13" fmla="*/ 7 h 20"/>
                <a:gd name="T14" fmla="*/ 36 w 66"/>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0">
                  <a:moveTo>
                    <a:pt x="36" y="20"/>
                  </a:moveTo>
                  <a:lnTo>
                    <a:pt x="32" y="20"/>
                  </a:lnTo>
                  <a:lnTo>
                    <a:pt x="0" y="6"/>
                  </a:lnTo>
                  <a:lnTo>
                    <a:pt x="3" y="0"/>
                  </a:lnTo>
                  <a:lnTo>
                    <a:pt x="34" y="13"/>
                  </a:lnTo>
                  <a:lnTo>
                    <a:pt x="65" y="0"/>
                  </a:lnTo>
                  <a:lnTo>
                    <a:pt x="66" y="7"/>
                  </a:lnTo>
                  <a:lnTo>
                    <a:pt x="3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4" name="Freeform 36"/>
            <p:cNvSpPr>
              <a:spLocks/>
            </p:cNvSpPr>
            <p:nvPr userDrawn="1"/>
          </p:nvSpPr>
          <p:spPr bwMode="auto">
            <a:xfrm>
              <a:off x="3087688" y="2076450"/>
              <a:ext cx="104775" cy="30162"/>
            </a:xfrm>
            <a:custGeom>
              <a:avLst/>
              <a:gdLst>
                <a:gd name="T0" fmla="*/ 36 w 66"/>
                <a:gd name="T1" fmla="*/ 19 h 19"/>
                <a:gd name="T2" fmla="*/ 32 w 66"/>
                <a:gd name="T3" fmla="*/ 19 h 19"/>
                <a:gd name="T4" fmla="*/ 0 w 66"/>
                <a:gd name="T5" fmla="*/ 5 h 19"/>
                <a:gd name="T6" fmla="*/ 3 w 66"/>
                <a:gd name="T7" fmla="*/ 0 h 19"/>
                <a:gd name="T8" fmla="*/ 34 w 66"/>
                <a:gd name="T9" fmla="*/ 12 h 19"/>
                <a:gd name="T10" fmla="*/ 65 w 66"/>
                <a:gd name="T11" fmla="*/ 1 h 19"/>
                <a:gd name="T12" fmla="*/ 66 w 66"/>
                <a:gd name="T13" fmla="*/ 7 h 19"/>
                <a:gd name="T14" fmla="*/ 36 w 66"/>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9">
                  <a:moveTo>
                    <a:pt x="36" y="19"/>
                  </a:moveTo>
                  <a:lnTo>
                    <a:pt x="32" y="19"/>
                  </a:lnTo>
                  <a:lnTo>
                    <a:pt x="0" y="5"/>
                  </a:lnTo>
                  <a:lnTo>
                    <a:pt x="3" y="0"/>
                  </a:lnTo>
                  <a:lnTo>
                    <a:pt x="34" y="12"/>
                  </a:lnTo>
                  <a:lnTo>
                    <a:pt x="65" y="1"/>
                  </a:lnTo>
                  <a:lnTo>
                    <a:pt x="66" y="7"/>
                  </a:lnTo>
                  <a:lnTo>
                    <a:pt x="36"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5" name="Freeform 37"/>
            <p:cNvSpPr>
              <a:spLocks/>
            </p:cNvSpPr>
            <p:nvPr userDrawn="1"/>
          </p:nvSpPr>
          <p:spPr bwMode="auto">
            <a:xfrm>
              <a:off x="3087688" y="2112963"/>
              <a:ext cx="104775" cy="31750"/>
            </a:xfrm>
            <a:custGeom>
              <a:avLst/>
              <a:gdLst>
                <a:gd name="T0" fmla="*/ 36 w 66"/>
                <a:gd name="T1" fmla="*/ 20 h 20"/>
                <a:gd name="T2" fmla="*/ 32 w 66"/>
                <a:gd name="T3" fmla="*/ 20 h 20"/>
                <a:gd name="T4" fmla="*/ 0 w 66"/>
                <a:gd name="T5" fmla="*/ 5 h 20"/>
                <a:gd name="T6" fmla="*/ 3 w 66"/>
                <a:gd name="T7" fmla="*/ 0 h 20"/>
                <a:gd name="T8" fmla="*/ 34 w 66"/>
                <a:gd name="T9" fmla="*/ 13 h 20"/>
                <a:gd name="T10" fmla="*/ 65 w 66"/>
                <a:gd name="T11" fmla="*/ 2 h 20"/>
                <a:gd name="T12" fmla="*/ 66 w 66"/>
                <a:gd name="T13" fmla="*/ 7 h 20"/>
                <a:gd name="T14" fmla="*/ 36 w 66"/>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0">
                  <a:moveTo>
                    <a:pt x="36" y="20"/>
                  </a:moveTo>
                  <a:lnTo>
                    <a:pt x="32" y="20"/>
                  </a:lnTo>
                  <a:lnTo>
                    <a:pt x="0" y="5"/>
                  </a:lnTo>
                  <a:lnTo>
                    <a:pt x="3" y="0"/>
                  </a:lnTo>
                  <a:lnTo>
                    <a:pt x="34" y="13"/>
                  </a:lnTo>
                  <a:lnTo>
                    <a:pt x="65" y="2"/>
                  </a:lnTo>
                  <a:lnTo>
                    <a:pt x="66" y="7"/>
                  </a:lnTo>
                  <a:lnTo>
                    <a:pt x="3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6" name="Freeform 38"/>
            <p:cNvSpPr>
              <a:spLocks/>
            </p:cNvSpPr>
            <p:nvPr userDrawn="1"/>
          </p:nvSpPr>
          <p:spPr bwMode="auto">
            <a:xfrm>
              <a:off x="3071813" y="1962150"/>
              <a:ext cx="136525" cy="242887"/>
            </a:xfrm>
            <a:custGeom>
              <a:avLst/>
              <a:gdLst>
                <a:gd name="T0" fmla="*/ 46 w 86"/>
                <a:gd name="T1" fmla="*/ 153 h 153"/>
                <a:gd name="T2" fmla="*/ 37 w 86"/>
                <a:gd name="T3" fmla="*/ 151 h 153"/>
                <a:gd name="T4" fmla="*/ 6 w 86"/>
                <a:gd name="T5" fmla="*/ 133 h 153"/>
                <a:gd name="T6" fmla="*/ 0 w 86"/>
                <a:gd name="T7" fmla="*/ 124 h 153"/>
                <a:gd name="T8" fmla="*/ 0 w 86"/>
                <a:gd name="T9" fmla="*/ 0 h 153"/>
                <a:gd name="T10" fmla="*/ 22 w 86"/>
                <a:gd name="T11" fmla="*/ 0 h 153"/>
                <a:gd name="T12" fmla="*/ 22 w 86"/>
                <a:gd name="T13" fmla="*/ 118 h 153"/>
                <a:gd name="T14" fmla="*/ 42 w 86"/>
                <a:gd name="T15" fmla="*/ 131 h 153"/>
                <a:gd name="T16" fmla="*/ 64 w 86"/>
                <a:gd name="T17" fmla="*/ 120 h 153"/>
                <a:gd name="T18" fmla="*/ 64 w 86"/>
                <a:gd name="T19" fmla="*/ 0 h 153"/>
                <a:gd name="T20" fmla="*/ 86 w 86"/>
                <a:gd name="T21" fmla="*/ 0 h 153"/>
                <a:gd name="T22" fmla="*/ 86 w 86"/>
                <a:gd name="T23" fmla="*/ 127 h 153"/>
                <a:gd name="T24" fmla="*/ 80 w 86"/>
                <a:gd name="T25" fmla="*/ 138 h 153"/>
                <a:gd name="T26" fmla="*/ 46 w 86"/>
                <a:gd name="T2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53">
                  <a:moveTo>
                    <a:pt x="46" y="153"/>
                  </a:moveTo>
                  <a:lnTo>
                    <a:pt x="37" y="151"/>
                  </a:lnTo>
                  <a:lnTo>
                    <a:pt x="6" y="133"/>
                  </a:lnTo>
                  <a:lnTo>
                    <a:pt x="0" y="124"/>
                  </a:lnTo>
                  <a:lnTo>
                    <a:pt x="0" y="0"/>
                  </a:lnTo>
                  <a:lnTo>
                    <a:pt x="22" y="0"/>
                  </a:lnTo>
                  <a:lnTo>
                    <a:pt x="22" y="118"/>
                  </a:lnTo>
                  <a:lnTo>
                    <a:pt x="42" y="131"/>
                  </a:lnTo>
                  <a:lnTo>
                    <a:pt x="64" y="120"/>
                  </a:lnTo>
                  <a:lnTo>
                    <a:pt x="64" y="0"/>
                  </a:lnTo>
                  <a:lnTo>
                    <a:pt x="86" y="0"/>
                  </a:lnTo>
                  <a:lnTo>
                    <a:pt x="86" y="127"/>
                  </a:lnTo>
                  <a:lnTo>
                    <a:pt x="80" y="138"/>
                  </a:lnTo>
                  <a:lnTo>
                    <a:pt x="46"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7" name="Rectangle 39"/>
            <p:cNvSpPr>
              <a:spLocks noChangeArrowheads="1"/>
            </p:cNvSpPr>
            <p:nvPr userDrawn="1"/>
          </p:nvSpPr>
          <p:spPr bwMode="auto">
            <a:xfrm>
              <a:off x="2630488" y="3068638"/>
              <a:ext cx="33338" cy="34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8" name="Freeform 40"/>
            <p:cNvSpPr>
              <a:spLocks noEditPoints="1"/>
            </p:cNvSpPr>
            <p:nvPr userDrawn="1"/>
          </p:nvSpPr>
          <p:spPr bwMode="auto">
            <a:xfrm>
              <a:off x="2630488" y="2544763"/>
              <a:ext cx="33338" cy="457200"/>
            </a:xfrm>
            <a:custGeom>
              <a:avLst/>
              <a:gdLst>
                <a:gd name="T0" fmla="*/ 21 w 21"/>
                <a:gd name="T1" fmla="*/ 288 h 288"/>
                <a:gd name="T2" fmla="*/ 0 w 21"/>
                <a:gd name="T3" fmla="*/ 288 h 288"/>
                <a:gd name="T4" fmla="*/ 0 w 21"/>
                <a:gd name="T5" fmla="*/ 247 h 288"/>
                <a:gd name="T6" fmla="*/ 21 w 21"/>
                <a:gd name="T7" fmla="*/ 247 h 288"/>
                <a:gd name="T8" fmla="*/ 21 w 21"/>
                <a:gd name="T9" fmla="*/ 288 h 288"/>
                <a:gd name="T10" fmla="*/ 21 w 21"/>
                <a:gd name="T11" fmla="*/ 206 h 288"/>
                <a:gd name="T12" fmla="*/ 0 w 21"/>
                <a:gd name="T13" fmla="*/ 206 h 288"/>
                <a:gd name="T14" fmla="*/ 0 w 21"/>
                <a:gd name="T15" fmla="*/ 164 h 288"/>
                <a:gd name="T16" fmla="*/ 21 w 21"/>
                <a:gd name="T17" fmla="*/ 164 h 288"/>
                <a:gd name="T18" fmla="*/ 21 w 21"/>
                <a:gd name="T19" fmla="*/ 206 h 288"/>
                <a:gd name="T20" fmla="*/ 21 w 21"/>
                <a:gd name="T21" fmla="*/ 124 h 288"/>
                <a:gd name="T22" fmla="*/ 0 w 21"/>
                <a:gd name="T23" fmla="*/ 124 h 288"/>
                <a:gd name="T24" fmla="*/ 0 w 21"/>
                <a:gd name="T25" fmla="*/ 83 h 288"/>
                <a:gd name="T26" fmla="*/ 21 w 21"/>
                <a:gd name="T27" fmla="*/ 83 h 288"/>
                <a:gd name="T28" fmla="*/ 21 w 21"/>
                <a:gd name="T29" fmla="*/ 124 h 288"/>
                <a:gd name="T30" fmla="*/ 21 w 21"/>
                <a:gd name="T31" fmla="*/ 42 h 288"/>
                <a:gd name="T32" fmla="*/ 0 w 21"/>
                <a:gd name="T33" fmla="*/ 42 h 288"/>
                <a:gd name="T34" fmla="*/ 0 w 21"/>
                <a:gd name="T35" fmla="*/ 0 h 288"/>
                <a:gd name="T36" fmla="*/ 21 w 21"/>
                <a:gd name="T37" fmla="*/ 0 h 288"/>
                <a:gd name="T38" fmla="*/ 21 w 21"/>
                <a:gd name="T39" fmla="*/ 4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288">
                  <a:moveTo>
                    <a:pt x="21" y="288"/>
                  </a:moveTo>
                  <a:lnTo>
                    <a:pt x="0" y="288"/>
                  </a:lnTo>
                  <a:lnTo>
                    <a:pt x="0" y="247"/>
                  </a:lnTo>
                  <a:lnTo>
                    <a:pt x="21" y="247"/>
                  </a:lnTo>
                  <a:lnTo>
                    <a:pt x="21" y="288"/>
                  </a:lnTo>
                  <a:close/>
                  <a:moveTo>
                    <a:pt x="21" y="206"/>
                  </a:moveTo>
                  <a:lnTo>
                    <a:pt x="0" y="206"/>
                  </a:lnTo>
                  <a:lnTo>
                    <a:pt x="0" y="164"/>
                  </a:lnTo>
                  <a:lnTo>
                    <a:pt x="21" y="164"/>
                  </a:lnTo>
                  <a:lnTo>
                    <a:pt x="21" y="206"/>
                  </a:lnTo>
                  <a:close/>
                  <a:moveTo>
                    <a:pt x="21" y="124"/>
                  </a:moveTo>
                  <a:lnTo>
                    <a:pt x="0" y="124"/>
                  </a:lnTo>
                  <a:lnTo>
                    <a:pt x="0" y="83"/>
                  </a:lnTo>
                  <a:lnTo>
                    <a:pt x="21" y="83"/>
                  </a:lnTo>
                  <a:lnTo>
                    <a:pt x="21" y="124"/>
                  </a:lnTo>
                  <a:close/>
                  <a:moveTo>
                    <a:pt x="21" y="42"/>
                  </a:moveTo>
                  <a:lnTo>
                    <a:pt x="0" y="42"/>
                  </a:lnTo>
                  <a:lnTo>
                    <a:pt x="0" y="0"/>
                  </a:lnTo>
                  <a:lnTo>
                    <a:pt x="21" y="0"/>
                  </a:lnTo>
                  <a:lnTo>
                    <a:pt x="21"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 name="Rectangle 41"/>
            <p:cNvSpPr>
              <a:spLocks noChangeArrowheads="1"/>
            </p:cNvSpPr>
            <p:nvPr userDrawn="1"/>
          </p:nvSpPr>
          <p:spPr bwMode="auto">
            <a:xfrm>
              <a:off x="2630488" y="2444750"/>
              <a:ext cx="33338" cy="34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 name="Rectangle 42"/>
            <p:cNvSpPr>
              <a:spLocks noChangeArrowheads="1"/>
            </p:cNvSpPr>
            <p:nvPr userDrawn="1"/>
          </p:nvSpPr>
          <p:spPr bwMode="auto">
            <a:xfrm>
              <a:off x="3124200" y="2857500"/>
              <a:ext cx="34925"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 name="Freeform 43"/>
            <p:cNvSpPr>
              <a:spLocks noEditPoints="1"/>
            </p:cNvSpPr>
            <p:nvPr userDrawn="1"/>
          </p:nvSpPr>
          <p:spPr bwMode="auto">
            <a:xfrm>
              <a:off x="3124200" y="2336800"/>
              <a:ext cx="34925" cy="454025"/>
            </a:xfrm>
            <a:custGeom>
              <a:avLst/>
              <a:gdLst>
                <a:gd name="T0" fmla="*/ 22 w 22"/>
                <a:gd name="T1" fmla="*/ 286 h 286"/>
                <a:gd name="T2" fmla="*/ 0 w 22"/>
                <a:gd name="T3" fmla="*/ 286 h 286"/>
                <a:gd name="T4" fmla="*/ 0 w 22"/>
                <a:gd name="T5" fmla="*/ 246 h 286"/>
                <a:gd name="T6" fmla="*/ 22 w 22"/>
                <a:gd name="T7" fmla="*/ 246 h 286"/>
                <a:gd name="T8" fmla="*/ 22 w 22"/>
                <a:gd name="T9" fmla="*/ 286 h 286"/>
                <a:gd name="T10" fmla="*/ 22 w 22"/>
                <a:gd name="T11" fmla="*/ 205 h 286"/>
                <a:gd name="T12" fmla="*/ 0 w 22"/>
                <a:gd name="T13" fmla="*/ 205 h 286"/>
                <a:gd name="T14" fmla="*/ 0 w 22"/>
                <a:gd name="T15" fmla="*/ 164 h 286"/>
                <a:gd name="T16" fmla="*/ 22 w 22"/>
                <a:gd name="T17" fmla="*/ 164 h 286"/>
                <a:gd name="T18" fmla="*/ 22 w 22"/>
                <a:gd name="T19" fmla="*/ 205 h 286"/>
                <a:gd name="T20" fmla="*/ 22 w 22"/>
                <a:gd name="T21" fmla="*/ 122 h 286"/>
                <a:gd name="T22" fmla="*/ 0 w 22"/>
                <a:gd name="T23" fmla="*/ 122 h 286"/>
                <a:gd name="T24" fmla="*/ 0 w 22"/>
                <a:gd name="T25" fmla="*/ 81 h 286"/>
                <a:gd name="T26" fmla="*/ 22 w 22"/>
                <a:gd name="T27" fmla="*/ 81 h 286"/>
                <a:gd name="T28" fmla="*/ 22 w 22"/>
                <a:gd name="T29" fmla="*/ 122 h 286"/>
                <a:gd name="T30" fmla="*/ 22 w 22"/>
                <a:gd name="T31" fmla="*/ 41 h 286"/>
                <a:gd name="T32" fmla="*/ 0 w 22"/>
                <a:gd name="T33" fmla="*/ 41 h 286"/>
                <a:gd name="T34" fmla="*/ 0 w 22"/>
                <a:gd name="T35" fmla="*/ 0 h 286"/>
                <a:gd name="T36" fmla="*/ 22 w 22"/>
                <a:gd name="T37" fmla="*/ 0 h 286"/>
                <a:gd name="T38" fmla="*/ 22 w 22"/>
                <a:gd name="T39" fmla="*/ 4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86">
                  <a:moveTo>
                    <a:pt x="22" y="286"/>
                  </a:moveTo>
                  <a:lnTo>
                    <a:pt x="0" y="286"/>
                  </a:lnTo>
                  <a:lnTo>
                    <a:pt x="0" y="246"/>
                  </a:lnTo>
                  <a:lnTo>
                    <a:pt x="22" y="246"/>
                  </a:lnTo>
                  <a:lnTo>
                    <a:pt x="22" y="286"/>
                  </a:lnTo>
                  <a:close/>
                  <a:moveTo>
                    <a:pt x="22" y="205"/>
                  </a:moveTo>
                  <a:lnTo>
                    <a:pt x="0" y="205"/>
                  </a:lnTo>
                  <a:lnTo>
                    <a:pt x="0" y="164"/>
                  </a:lnTo>
                  <a:lnTo>
                    <a:pt x="22" y="164"/>
                  </a:lnTo>
                  <a:lnTo>
                    <a:pt x="22" y="205"/>
                  </a:lnTo>
                  <a:close/>
                  <a:moveTo>
                    <a:pt x="22" y="122"/>
                  </a:moveTo>
                  <a:lnTo>
                    <a:pt x="0" y="122"/>
                  </a:lnTo>
                  <a:lnTo>
                    <a:pt x="0" y="81"/>
                  </a:lnTo>
                  <a:lnTo>
                    <a:pt x="22" y="81"/>
                  </a:lnTo>
                  <a:lnTo>
                    <a:pt x="22" y="122"/>
                  </a:lnTo>
                  <a:close/>
                  <a:moveTo>
                    <a:pt x="22" y="41"/>
                  </a:moveTo>
                  <a:lnTo>
                    <a:pt x="0" y="41"/>
                  </a:lnTo>
                  <a:lnTo>
                    <a:pt x="0" y="0"/>
                  </a:lnTo>
                  <a:lnTo>
                    <a:pt x="22" y="0"/>
                  </a:lnTo>
                  <a:lnTo>
                    <a:pt x="2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 name="Rectangle 44"/>
            <p:cNvSpPr>
              <a:spLocks noChangeArrowheads="1"/>
            </p:cNvSpPr>
            <p:nvPr userDrawn="1"/>
          </p:nvSpPr>
          <p:spPr bwMode="auto">
            <a:xfrm>
              <a:off x="3124200" y="2236788"/>
              <a:ext cx="34925"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 name="Freeform 45"/>
            <p:cNvSpPr>
              <a:spLocks noEditPoints="1"/>
            </p:cNvSpPr>
            <p:nvPr userDrawn="1"/>
          </p:nvSpPr>
          <p:spPr bwMode="auto">
            <a:xfrm>
              <a:off x="2874963" y="950913"/>
              <a:ext cx="444500" cy="736600"/>
            </a:xfrm>
            <a:custGeom>
              <a:avLst/>
              <a:gdLst>
                <a:gd name="T0" fmla="*/ 137 w 280"/>
                <a:gd name="T1" fmla="*/ 464 h 464"/>
                <a:gd name="T2" fmla="*/ 123 w 280"/>
                <a:gd name="T3" fmla="*/ 453 h 464"/>
                <a:gd name="T4" fmla="*/ 123 w 280"/>
                <a:gd name="T5" fmla="*/ 134 h 464"/>
                <a:gd name="T6" fmla="*/ 0 w 280"/>
                <a:gd name="T7" fmla="*/ 81 h 464"/>
                <a:gd name="T8" fmla="*/ 0 w 280"/>
                <a:gd name="T9" fmla="*/ 62 h 464"/>
                <a:gd name="T10" fmla="*/ 72 w 280"/>
                <a:gd name="T11" fmla="*/ 33 h 464"/>
                <a:gd name="T12" fmla="*/ 79 w 280"/>
                <a:gd name="T13" fmla="*/ 33 h 464"/>
                <a:gd name="T14" fmla="*/ 146 w 280"/>
                <a:gd name="T15" fmla="*/ 58 h 464"/>
                <a:gd name="T16" fmla="*/ 157 w 280"/>
                <a:gd name="T17" fmla="*/ 56 h 464"/>
                <a:gd name="T18" fmla="*/ 112 w 280"/>
                <a:gd name="T19" fmla="*/ 36 h 464"/>
                <a:gd name="T20" fmla="*/ 112 w 280"/>
                <a:gd name="T21" fmla="*/ 17 h 464"/>
                <a:gd name="T22" fmla="*/ 162 w 280"/>
                <a:gd name="T23" fmla="*/ 0 h 464"/>
                <a:gd name="T24" fmla="*/ 170 w 280"/>
                <a:gd name="T25" fmla="*/ 2 h 464"/>
                <a:gd name="T26" fmla="*/ 273 w 280"/>
                <a:gd name="T27" fmla="*/ 42 h 464"/>
                <a:gd name="T28" fmla="*/ 280 w 280"/>
                <a:gd name="T29" fmla="*/ 51 h 464"/>
                <a:gd name="T30" fmla="*/ 280 w 280"/>
                <a:gd name="T31" fmla="*/ 408 h 464"/>
                <a:gd name="T32" fmla="*/ 271 w 280"/>
                <a:gd name="T33" fmla="*/ 418 h 464"/>
                <a:gd name="T34" fmla="*/ 137 w 280"/>
                <a:gd name="T35" fmla="*/ 464 h 464"/>
                <a:gd name="T36" fmla="*/ 32 w 280"/>
                <a:gd name="T37" fmla="*/ 72 h 464"/>
                <a:gd name="T38" fmla="*/ 137 w 280"/>
                <a:gd name="T39" fmla="*/ 116 h 464"/>
                <a:gd name="T40" fmla="*/ 144 w 280"/>
                <a:gd name="T41" fmla="*/ 127 h 464"/>
                <a:gd name="T42" fmla="*/ 144 w 280"/>
                <a:gd name="T43" fmla="*/ 438 h 464"/>
                <a:gd name="T44" fmla="*/ 258 w 280"/>
                <a:gd name="T45" fmla="*/ 400 h 464"/>
                <a:gd name="T46" fmla="*/ 258 w 280"/>
                <a:gd name="T47" fmla="*/ 60 h 464"/>
                <a:gd name="T48" fmla="*/ 164 w 280"/>
                <a:gd name="T49" fmla="*/ 24 h 464"/>
                <a:gd name="T50" fmla="*/ 148 w 280"/>
                <a:gd name="T51" fmla="*/ 29 h 464"/>
                <a:gd name="T52" fmla="*/ 191 w 280"/>
                <a:gd name="T53" fmla="*/ 47 h 464"/>
                <a:gd name="T54" fmla="*/ 191 w 280"/>
                <a:gd name="T55" fmla="*/ 67 h 464"/>
                <a:gd name="T56" fmla="*/ 150 w 280"/>
                <a:gd name="T57" fmla="*/ 80 h 464"/>
                <a:gd name="T58" fmla="*/ 143 w 280"/>
                <a:gd name="T59" fmla="*/ 80 h 464"/>
                <a:gd name="T60" fmla="*/ 76 w 280"/>
                <a:gd name="T61" fmla="*/ 54 h 464"/>
                <a:gd name="T62" fmla="*/ 32 w 280"/>
                <a:gd name="T63" fmla="*/ 72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0" h="464">
                  <a:moveTo>
                    <a:pt x="137" y="464"/>
                  </a:moveTo>
                  <a:lnTo>
                    <a:pt x="123" y="453"/>
                  </a:lnTo>
                  <a:lnTo>
                    <a:pt x="123" y="134"/>
                  </a:lnTo>
                  <a:lnTo>
                    <a:pt x="0" y="81"/>
                  </a:lnTo>
                  <a:lnTo>
                    <a:pt x="0" y="62"/>
                  </a:lnTo>
                  <a:lnTo>
                    <a:pt x="72" y="33"/>
                  </a:lnTo>
                  <a:lnTo>
                    <a:pt x="79" y="33"/>
                  </a:lnTo>
                  <a:lnTo>
                    <a:pt x="146" y="58"/>
                  </a:lnTo>
                  <a:lnTo>
                    <a:pt x="157" y="56"/>
                  </a:lnTo>
                  <a:lnTo>
                    <a:pt x="112" y="36"/>
                  </a:lnTo>
                  <a:lnTo>
                    <a:pt x="112" y="17"/>
                  </a:lnTo>
                  <a:lnTo>
                    <a:pt x="162" y="0"/>
                  </a:lnTo>
                  <a:lnTo>
                    <a:pt x="170" y="2"/>
                  </a:lnTo>
                  <a:lnTo>
                    <a:pt x="273" y="42"/>
                  </a:lnTo>
                  <a:lnTo>
                    <a:pt x="280" y="51"/>
                  </a:lnTo>
                  <a:lnTo>
                    <a:pt x="280" y="408"/>
                  </a:lnTo>
                  <a:lnTo>
                    <a:pt x="271" y="418"/>
                  </a:lnTo>
                  <a:lnTo>
                    <a:pt x="137" y="464"/>
                  </a:lnTo>
                  <a:close/>
                  <a:moveTo>
                    <a:pt x="32" y="72"/>
                  </a:moveTo>
                  <a:lnTo>
                    <a:pt x="137" y="116"/>
                  </a:lnTo>
                  <a:lnTo>
                    <a:pt x="144" y="127"/>
                  </a:lnTo>
                  <a:lnTo>
                    <a:pt x="144" y="438"/>
                  </a:lnTo>
                  <a:lnTo>
                    <a:pt x="258" y="400"/>
                  </a:lnTo>
                  <a:lnTo>
                    <a:pt x="258" y="60"/>
                  </a:lnTo>
                  <a:lnTo>
                    <a:pt x="164" y="24"/>
                  </a:lnTo>
                  <a:lnTo>
                    <a:pt x="148" y="29"/>
                  </a:lnTo>
                  <a:lnTo>
                    <a:pt x="191" y="47"/>
                  </a:lnTo>
                  <a:lnTo>
                    <a:pt x="191" y="67"/>
                  </a:lnTo>
                  <a:lnTo>
                    <a:pt x="150" y="80"/>
                  </a:lnTo>
                  <a:lnTo>
                    <a:pt x="143" y="80"/>
                  </a:lnTo>
                  <a:lnTo>
                    <a:pt x="76" y="54"/>
                  </a:lnTo>
                  <a:lnTo>
                    <a:pt x="32"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 name="Freeform 46"/>
            <p:cNvSpPr>
              <a:spLocks/>
            </p:cNvSpPr>
            <p:nvPr userDrawn="1"/>
          </p:nvSpPr>
          <p:spPr bwMode="auto">
            <a:xfrm>
              <a:off x="2862263" y="1065213"/>
              <a:ext cx="230188" cy="622300"/>
            </a:xfrm>
            <a:custGeom>
              <a:avLst/>
              <a:gdLst>
                <a:gd name="T0" fmla="*/ 138 w 145"/>
                <a:gd name="T1" fmla="*/ 392 h 392"/>
                <a:gd name="T2" fmla="*/ 62 w 145"/>
                <a:gd name="T3" fmla="*/ 363 h 392"/>
                <a:gd name="T4" fmla="*/ 55 w 145"/>
                <a:gd name="T5" fmla="*/ 352 h 392"/>
                <a:gd name="T6" fmla="*/ 55 w 145"/>
                <a:gd name="T7" fmla="*/ 92 h 392"/>
                <a:gd name="T8" fmla="*/ 4 w 145"/>
                <a:gd name="T9" fmla="*/ 47 h 392"/>
                <a:gd name="T10" fmla="*/ 0 w 145"/>
                <a:gd name="T11" fmla="*/ 40 h 392"/>
                <a:gd name="T12" fmla="*/ 0 w 145"/>
                <a:gd name="T13" fmla="*/ 0 h 392"/>
                <a:gd name="T14" fmla="*/ 22 w 145"/>
                <a:gd name="T15" fmla="*/ 0 h 392"/>
                <a:gd name="T16" fmla="*/ 22 w 145"/>
                <a:gd name="T17" fmla="*/ 35 h 392"/>
                <a:gd name="T18" fmla="*/ 73 w 145"/>
                <a:gd name="T19" fmla="*/ 80 h 392"/>
                <a:gd name="T20" fmla="*/ 76 w 145"/>
                <a:gd name="T21" fmla="*/ 87 h 392"/>
                <a:gd name="T22" fmla="*/ 76 w 145"/>
                <a:gd name="T23" fmla="*/ 345 h 392"/>
                <a:gd name="T24" fmla="*/ 145 w 145"/>
                <a:gd name="T25" fmla="*/ 372 h 392"/>
                <a:gd name="T26" fmla="*/ 138 w 145"/>
                <a:gd name="T27" fmla="*/ 39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392">
                  <a:moveTo>
                    <a:pt x="138" y="392"/>
                  </a:moveTo>
                  <a:lnTo>
                    <a:pt x="62" y="363"/>
                  </a:lnTo>
                  <a:lnTo>
                    <a:pt x="55" y="352"/>
                  </a:lnTo>
                  <a:lnTo>
                    <a:pt x="55" y="92"/>
                  </a:lnTo>
                  <a:lnTo>
                    <a:pt x="4" y="47"/>
                  </a:lnTo>
                  <a:lnTo>
                    <a:pt x="0" y="40"/>
                  </a:lnTo>
                  <a:lnTo>
                    <a:pt x="0" y="0"/>
                  </a:lnTo>
                  <a:lnTo>
                    <a:pt x="22" y="0"/>
                  </a:lnTo>
                  <a:lnTo>
                    <a:pt x="22" y="35"/>
                  </a:lnTo>
                  <a:lnTo>
                    <a:pt x="73" y="80"/>
                  </a:lnTo>
                  <a:lnTo>
                    <a:pt x="76" y="87"/>
                  </a:lnTo>
                  <a:lnTo>
                    <a:pt x="76" y="345"/>
                  </a:lnTo>
                  <a:lnTo>
                    <a:pt x="145" y="372"/>
                  </a:lnTo>
                  <a:lnTo>
                    <a:pt x="138" y="3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 name="Freeform 47"/>
            <p:cNvSpPr>
              <a:spLocks/>
            </p:cNvSpPr>
            <p:nvPr userDrawn="1"/>
          </p:nvSpPr>
          <p:spPr bwMode="auto">
            <a:xfrm>
              <a:off x="2287588" y="1074738"/>
              <a:ext cx="684213" cy="411162"/>
            </a:xfrm>
            <a:custGeom>
              <a:avLst/>
              <a:gdLst>
                <a:gd name="T0" fmla="*/ 417 w 431"/>
                <a:gd name="T1" fmla="*/ 259 h 259"/>
                <a:gd name="T2" fmla="*/ 7 w 431"/>
                <a:gd name="T3" fmla="*/ 104 h 259"/>
                <a:gd name="T4" fmla="*/ 0 w 431"/>
                <a:gd name="T5" fmla="*/ 94 h 259"/>
                <a:gd name="T6" fmla="*/ 0 w 431"/>
                <a:gd name="T7" fmla="*/ 9 h 259"/>
                <a:gd name="T8" fmla="*/ 15 w 431"/>
                <a:gd name="T9" fmla="*/ 0 h 259"/>
                <a:gd name="T10" fmla="*/ 431 w 431"/>
                <a:gd name="T11" fmla="*/ 157 h 259"/>
                <a:gd name="T12" fmla="*/ 424 w 431"/>
                <a:gd name="T13" fmla="*/ 176 h 259"/>
                <a:gd name="T14" fmla="*/ 22 w 431"/>
                <a:gd name="T15" fmla="*/ 25 h 259"/>
                <a:gd name="T16" fmla="*/ 22 w 431"/>
                <a:gd name="T17" fmla="*/ 86 h 259"/>
                <a:gd name="T18" fmla="*/ 424 w 431"/>
                <a:gd name="T19" fmla="*/ 240 h 259"/>
                <a:gd name="T20" fmla="*/ 417 w 431"/>
                <a:gd name="T21"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1" h="259">
                  <a:moveTo>
                    <a:pt x="417" y="259"/>
                  </a:moveTo>
                  <a:lnTo>
                    <a:pt x="7" y="104"/>
                  </a:lnTo>
                  <a:lnTo>
                    <a:pt x="0" y="94"/>
                  </a:lnTo>
                  <a:lnTo>
                    <a:pt x="0" y="9"/>
                  </a:lnTo>
                  <a:lnTo>
                    <a:pt x="15" y="0"/>
                  </a:lnTo>
                  <a:lnTo>
                    <a:pt x="431" y="157"/>
                  </a:lnTo>
                  <a:lnTo>
                    <a:pt x="424" y="176"/>
                  </a:lnTo>
                  <a:lnTo>
                    <a:pt x="22" y="25"/>
                  </a:lnTo>
                  <a:lnTo>
                    <a:pt x="22" y="86"/>
                  </a:lnTo>
                  <a:lnTo>
                    <a:pt x="424" y="240"/>
                  </a:lnTo>
                  <a:lnTo>
                    <a:pt x="417" y="2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 name="Freeform 48"/>
            <p:cNvSpPr>
              <a:spLocks/>
            </p:cNvSpPr>
            <p:nvPr userDrawn="1"/>
          </p:nvSpPr>
          <p:spPr bwMode="auto">
            <a:xfrm>
              <a:off x="2298700" y="1028700"/>
              <a:ext cx="673100" cy="234950"/>
            </a:xfrm>
            <a:custGeom>
              <a:avLst/>
              <a:gdLst>
                <a:gd name="T0" fmla="*/ 417 w 424"/>
                <a:gd name="T1" fmla="*/ 148 h 148"/>
                <a:gd name="T2" fmla="*/ 84 w 424"/>
                <a:gd name="T3" fmla="*/ 22 h 148"/>
                <a:gd name="T4" fmla="*/ 8 w 424"/>
                <a:gd name="T5" fmla="*/ 49 h 148"/>
                <a:gd name="T6" fmla="*/ 0 w 424"/>
                <a:gd name="T7" fmla="*/ 29 h 148"/>
                <a:gd name="T8" fmla="*/ 80 w 424"/>
                <a:gd name="T9" fmla="*/ 0 h 148"/>
                <a:gd name="T10" fmla="*/ 87 w 424"/>
                <a:gd name="T11" fmla="*/ 0 h 148"/>
                <a:gd name="T12" fmla="*/ 424 w 424"/>
                <a:gd name="T13" fmla="*/ 126 h 148"/>
                <a:gd name="T14" fmla="*/ 417 w 424"/>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4" h="148">
                  <a:moveTo>
                    <a:pt x="417" y="148"/>
                  </a:moveTo>
                  <a:lnTo>
                    <a:pt x="84" y="22"/>
                  </a:lnTo>
                  <a:lnTo>
                    <a:pt x="8" y="49"/>
                  </a:lnTo>
                  <a:lnTo>
                    <a:pt x="0" y="29"/>
                  </a:lnTo>
                  <a:lnTo>
                    <a:pt x="80" y="0"/>
                  </a:lnTo>
                  <a:lnTo>
                    <a:pt x="87" y="0"/>
                  </a:lnTo>
                  <a:lnTo>
                    <a:pt x="424" y="126"/>
                  </a:lnTo>
                  <a:lnTo>
                    <a:pt x="417"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85" name="Group 184"/>
          <p:cNvGrpSpPr/>
          <p:nvPr userDrawn="1"/>
        </p:nvGrpSpPr>
        <p:grpSpPr>
          <a:xfrm>
            <a:off x="3847712" y="-180046"/>
            <a:ext cx="982557" cy="4066635"/>
            <a:chOff x="5100638" y="1374775"/>
            <a:chExt cx="674687" cy="2792413"/>
          </a:xfrm>
        </p:grpSpPr>
        <p:sp>
          <p:nvSpPr>
            <p:cNvPr id="162" name="Freeform 101"/>
            <p:cNvSpPr>
              <a:spLocks/>
            </p:cNvSpPr>
            <p:nvPr userDrawn="1"/>
          </p:nvSpPr>
          <p:spPr bwMode="auto">
            <a:xfrm>
              <a:off x="5111750" y="3300413"/>
              <a:ext cx="455612" cy="852488"/>
            </a:xfrm>
            <a:custGeom>
              <a:avLst/>
              <a:gdLst>
                <a:gd name="T0" fmla="*/ 62 w 287"/>
                <a:gd name="T1" fmla="*/ 0 h 537"/>
                <a:gd name="T2" fmla="*/ 287 w 287"/>
                <a:gd name="T3" fmla="*/ 92 h 537"/>
                <a:gd name="T4" fmla="*/ 287 w 287"/>
                <a:gd name="T5" fmla="*/ 537 h 537"/>
                <a:gd name="T6" fmla="*/ 0 w 287"/>
                <a:gd name="T7" fmla="*/ 422 h 537"/>
                <a:gd name="T8" fmla="*/ 4 w 287"/>
                <a:gd name="T9" fmla="*/ 341 h 537"/>
                <a:gd name="T10" fmla="*/ 56 w 287"/>
                <a:gd name="T11" fmla="*/ 265 h 537"/>
                <a:gd name="T12" fmla="*/ 62 w 287"/>
                <a:gd name="T13" fmla="*/ 0 h 537"/>
              </a:gdLst>
              <a:ahLst/>
              <a:cxnLst>
                <a:cxn ang="0">
                  <a:pos x="T0" y="T1"/>
                </a:cxn>
                <a:cxn ang="0">
                  <a:pos x="T2" y="T3"/>
                </a:cxn>
                <a:cxn ang="0">
                  <a:pos x="T4" y="T5"/>
                </a:cxn>
                <a:cxn ang="0">
                  <a:pos x="T6" y="T7"/>
                </a:cxn>
                <a:cxn ang="0">
                  <a:pos x="T8" y="T9"/>
                </a:cxn>
                <a:cxn ang="0">
                  <a:pos x="T10" y="T11"/>
                </a:cxn>
                <a:cxn ang="0">
                  <a:pos x="T12" y="T13"/>
                </a:cxn>
              </a:cxnLst>
              <a:rect l="0" t="0" r="r" b="b"/>
              <a:pathLst>
                <a:path w="287" h="537">
                  <a:moveTo>
                    <a:pt x="62" y="0"/>
                  </a:moveTo>
                  <a:lnTo>
                    <a:pt x="287" y="92"/>
                  </a:lnTo>
                  <a:lnTo>
                    <a:pt x="287" y="537"/>
                  </a:lnTo>
                  <a:lnTo>
                    <a:pt x="0" y="422"/>
                  </a:lnTo>
                  <a:lnTo>
                    <a:pt x="4" y="341"/>
                  </a:lnTo>
                  <a:lnTo>
                    <a:pt x="56" y="265"/>
                  </a:lnTo>
                  <a:lnTo>
                    <a:pt x="62" y="0"/>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164" name="Freeform 103"/>
            <p:cNvSpPr>
              <a:spLocks/>
            </p:cNvSpPr>
            <p:nvPr userDrawn="1"/>
          </p:nvSpPr>
          <p:spPr bwMode="auto">
            <a:xfrm>
              <a:off x="5291138" y="3400425"/>
              <a:ext cx="211137" cy="723900"/>
            </a:xfrm>
            <a:custGeom>
              <a:avLst/>
              <a:gdLst>
                <a:gd name="T0" fmla="*/ 3 w 133"/>
                <a:gd name="T1" fmla="*/ 0 h 456"/>
                <a:gd name="T2" fmla="*/ 133 w 133"/>
                <a:gd name="T3" fmla="*/ 49 h 456"/>
                <a:gd name="T4" fmla="*/ 131 w 133"/>
                <a:gd name="T5" fmla="*/ 456 h 456"/>
                <a:gd name="T6" fmla="*/ 0 w 133"/>
                <a:gd name="T7" fmla="*/ 406 h 456"/>
                <a:gd name="T8" fmla="*/ 3 w 133"/>
                <a:gd name="T9" fmla="*/ 0 h 456"/>
              </a:gdLst>
              <a:ahLst/>
              <a:cxnLst>
                <a:cxn ang="0">
                  <a:pos x="T0" y="T1"/>
                </a:cxn>
                <a:cxn ang="0">
                  <a:pos x="T2" y="T3"/>
                </a:cxn>
                <a:cxn ang="0">
                  <a:pos x="T4" y="T5"/>
                </a:cxn>
                <a:cxn ang="0">
                  <a:pos x="T6" y="T7"/>
                </a:cxn>
                <a:cxn ang="0">
                  <a:pos x="T8" y="T9"/>
                </a:cxn>
              </a:cxnLst>
              <a:rect l="0" t="0" r="r" b="b"/>
              <a:pathLst>
                <a:path w="133" h="456">
                  <a:moveTo>
                    <a:pt x="3" y="0"/>
                  </a:moveTo>
                  <a:lnTo>
                    <a:pt x="133" y="49"/>
                  </a:lnTo>
                  <a:lnTo>
                    <a:pt x="131" y="456"/>
                  </a:lnTo>
                  <a:lnTo>
                    <a:pt x="0" y="406"/>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65" name="Freeform 104"/>
            <p:cNvSpPr>
              <a:spLocks/>
            </p:cNvSpPr>
            <p:nvPr userDrawn="1"/>
          </p:nvSpPr>
          <p:spPr bwMode="auto">
            <a:xfrm>
              <a:off x="5422900" y="3449638"/>
              <a:ext cx="79375" cy="674688"/>
            </a:xfrm>
            <a:custGeom>
              <a:avLst/>
              <a:gdLst>
                <a:gd name="T0" fmla="*/ 0 w 50"/>
                <a:gd name="T1" fmla="*/ 0 h 425"/>
                <a:gd name="T2" fmla="*/ 50 w 50"/>
                <a:gd name="T3" fmla="*/ 18 h 425"/>
                <a:gd name="T4" fmla="*/ 48 w 50"/>
                <a:gd name="T5" fmla="*/ 425 h 425"/>
                <a:gd name="T6" fmla="*/ 0 w 50"/>
                <a:gd name="T7" fmla="*/ 407 h 425"/>
                <a:gd name="T8" fmla="*/ 0 w 50"/>
                <a:gd name="T9" fmla="*/ 0 h 425"/>
              </a:gdLst>
              <a:ahLst/>
              <a:cxnLst>
                <a:cxn ang="0">
                  <a:pos x="T0" y="T1"/>
                </a:cxn>
                <a:cxn ang="0">
                  <a:pos x="T2" y="T3"/>
                </a:cxn>
                <a:cxn ang="0">
                  <a:pos x="T4" y="T5"/>
                </a:cxn>
                <a:cxn ang="0">
                  <a:pos x="T6" y="T7"/>
                </a:cxn>
                <a:cxn ang="0">
                  <a:pos x="T8" y="T9"/>
                </a:cxn>
              </a:cxnLst>
              <a:rect l="0" t="0" r="r" b="b"/>
              <a:pathLst>
                <a:path w="50" h="425">
                  <a:moveTo>
                    <a:pt x="0" y="0"/>
                  </a:moveTo>
                  <a:lnTo>
                    <a:pt x="50" y="18"/>
                  </a:lnTo>
                  <a:lnTo>
                    <a:pt x="48" y="425"/>
                  </a:lnTo>
                  <a:lnTo>
                    <a:pt x="0" y="40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66" name="Freeform 105"/>
            <p:cNvSpPr>
              <a:spLocks noEditPoints="1"/>
            </p:cNvSpPr>
            <p:nvPr userDrawn="1"/>
          </p:nvSpPr>
          <p:spPr bwMode="auto">
            <a:xfrm>
              <a:off x="5100638" y="3282950"/>
              <a:ext cx="484187" cy="884238"/>
            </a:xfrm>
            <a:custGeom>
              <a:avLst/>
              <a:gdLst>
                <a:gd name="T0" fmla="*/ 291 w 305"/>
                <a:gd name="T1" fmla="*/ 557 h 557"/>
                <a:gd name="T2" fmla="*/ 7 w 305"/>
                <a:gd name="T3" fmla="*/ 444 h 557"/>
                <a:gd name="T4" fmla="*/ 0 w 305"/>
                <a:gd name="T5" fmla="*/ 433 h 557"/>
                <a:gd name="T6" fmla="*/ 0 w 305"/>
                <a:gd name="T7" fmla="*/ 348 h 557"/>
                <a:gd name="T8" fmla="*/ 1 w 305"/>
                <a:gd name="T9" fmla="*/ 343 h 557"/>
                <a:gd name="T10" fmla="*/ 54 w 305"/>
                <a:gd name="T11" fmla="*/ 271 h 557"/>
                <a:gd name="T12" fmla="*/ 54 w 305"/>
                <a:gd name="T13" fmla="*/ 9 h 557"/>
                <a:gd name="T14" fmla="*/ 69 w 305"/>
                <a:gd name="T15" fmla="*/ 0 h 557"/>
                <a:gd name="T16" fmla="*/ 298 w 305"/>
                <a:gd name="T17" fmla="*/ 92 h 557"/>
                <a:gd name="T18" fmla="*/ 305 w 305"/>
                <a:gd name="T19" fmla="*/ 103 h 557"/>
                <a:gd name="T20" fmla="*/ 305 w 305"/>
                <a:gd name="T21" fmla="*/ 548 h 557"/>
                <a:gd name="T22" fmla="*/ 291 w 305"/>
                <a:gd name="T23" fmla="*/ 557 h 557"/>
                <a:gd name="T24" fmla="*/ 22 w 305"/>
                <a:gd name="T25" fmla="*/ 425 h 557"/>
                <a:gd name="T26" fmla="*/ 283 w 305"/>
                <a:gd name="T27" fmla="*/ 532 h 557"/>
                <a:gd name="T28" fmla="*/ 283 w 305"/>
                <a:gd name="T29" fmla="*/ 110 h 557"/>
                <a:gd name="T30" fmla="*/ 76 w 305"/>
                <a:gd name="T31" fmla="*/ 25 h 557"/>
                <a:gd name="T32" fmla="*/ 76 w 305"/>
                <a:gd name="T33" fmla="*/ 274 h 557"/>
                <a:gd name="T34" fmla="*/ 72 w 305"/>
                <a:gd name="T35" fmla="*/ 281 h 557"/>
                <a:gd name="T36" fmla="*/ 22 w 305"/>
                <a:gd name="T37" fmla="*/ 352 h 557"/>
                <a:gd name="T38" fmla="*/ 22 w 305"/>
                <a:gd name="T39" fmla="*/ 42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5" h="557">
                  <a:moveTo>
                    <a:pt x="291" y="557"/>
                  </a:moveTo>
                  <a:lnTo>
                    <a:pt x="7" y="444"/>
                  </a:lnTo>
                  <a:lnTo>
                    <a:pt x="0" y="433"/>
                  </a:lnTo>
                  <a:lnTo>
                    <a:pt x="0" y="348"/>
                  </a:lnTo>
                  <a:lnTo>
                    <a:pt x="1" y="343"/>
                  </a:lnTo>
                  <a:lnTo>
                    <a:pt x="54" y="271"/>
                  </a:lnTo>
                  <a:lnTo>
                    <a:pt x="54" y="9"/>
                  </a:lnTo>
                  <a:lnTo>
                    <a:pt x="69" y="0"/>
                  </a:lnTo>
                  <a:lnTo>
                    <a:pt x="298" y="92"/>
                  </a:lnTo>
                  <a:lnTo>
                    <a:pt x="305" y="103"/>
                  </a:lnTo>
                  <a:lnTo>
                    <a:pt x="305" y="548"/>
                  </a:lnTo>
                  <a:lnTo>
                    <a:pt x="291" y="557"/>
                  </a:lnTo>
                  <a:close/>
                  <a:moveTo>
                    <a:pt x="22" y="425"/>
                  </a:moveTo>
                  <a:lnTo>
                    <a:pt x="283" y="532"/>
                  </a:lnTo>
                  <a:lnTo>
                    <a:pt x="283" y="110"/>
                  </a:lnTo>
                  <a:lnTo>
                    <a:pt x="76" y="25"/>
                  </a:lnTo>
                  <a:lnTo>
                    <a:pt x="76" y="274"/>
                  </a:lnTo>
                  <a:lnTo>
                    <a:pt x="72" y="281"/>
                  </a:lnTo>
                  <a:lnTo>
                    <a:pt x="22" y="352"/>
                  </a:lnTo>
                  <a:lnTo>
                    <a:pt x="22" y="4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67" name="Freeform 106"/>
            <p:cNvSpPr>
              <a:spLocks/>
            </p:cNvSpPr>
            <p:nvPr userDrawn="1"/>
          </p:nvSpPr>
          <p:spPr bwMode="auto">
            <a:xfrm>
              <a:off x="5195888" y="3200400"/>
              <a:ext cx="577850" cy="263525"/>
            </a:xfrm>
            <a:custGeom>
              <a:avLst/>
              <a:gdLst>
                <a:gd name="T0" fmla="*/ 238 w 364"/>
                <a:gd name="T1" fmla="*/ 166 h 166"/>
                <a:gd name="T2" fmla="*/ 231 w 364"/>
                <a:gd name="T3" fmla="*/ 144 h 166"/>
                <a:gd name="T4" fmla="*/ 331 w 364"/>
                <a:gd name="T5" fmla="*/ 103 h 166"/>
                <a:gd name="T6" fmla="*/ 123 w 364"/>
                <a:gd name="T7" fmla="*/ 22 h 166"/>
                <a:gd name="T8" fmla="*/ 9 w 364"/>
                <a:gd name="T9" fmla="*/ 72 h 166"/>
                <a:gd name="T10" fmla="*/ 0 w 364"/>
                <a:gd name="T11" fmla="*/ 52 h 166"/>
                <a:gd name="T12" fmla="*/ 120 w 364"/>
                <a:gd name="T13" fmla="*/ 0 h 166"/>
                <a:gd name="T14" fmla="*/ 129 w 364"/>
                <a:gd name="T15" fmla="*/ 0 h 166"/>
                <a:gd name="T16" fmla="*/ 364 w 364"/>
                <a:gd name="T17" fmla="*/ 94 h 166"/>
                <a:gd name="T18" fmla="*/ 364 w 364"/>
                <a:gd name="T19" fmla="*/ 113 h 166"/>
                <a:gd name="T20" fmla="*/ 238 w 364"/>
                <a:gd name="T21"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66">
                  <a:moveTo>
                    <a:pt x="238" y="166"/>
                  </a:moveTo>
                  <a:lnTo>
                    <a:pt x="231" y="144"/>
                  </a:lnTo>
                  <a:lnTo>
                    <a:pt x="331" y="103"/>
                  </a:lnTo>
                  <a:lnTo>
                    <a:pt x="123" y="22"/>
                  </a:lnTo>
                  <a:lnTo>
                    <a:pt x="9" y="72"/>
                  </a:lnTo>
                  <a:lnTo>
                    <a:pt x="0" y="52"/>
                  </a:lnTo>
                  <a:lnTo>
                    <a:pt x="120" y="0"/>
                  </a:lnTo>
                  <a:lnTo>
                    <a:pt x="129" y="0"/>
                  </a:lnTo>
                  <a:lnTo>
                    <a:pt x="364" y="94"/>
                  </a:lnTo>
                  <a:lnTo>
                    <a:pt x="364" y="113"/>
                  </a:lnTo>
                  <a:lnTo>
                    <a:pt x="238" y="1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68" name="Line 107"/>
            <p:cNvSpPr>
              <a:spLocks noChangeShapeType="1"/>
            </p:cNvSpPr>
            <p:nvPr userDrawn="1"/>
          </p:nvSpPr>
          <p:spPr bwMode="auto">
            <a:xfrm>
              <a:off x="5753100" y="3357563"/>
              <a:ext cx="0" cy="0"/>
            </a:xfrm>
            <a:prstGeom prst="line">
              <a:avLst/>
            </a:prstGeom>
            <a:noFill/>
            <a:ln w="34925" cap="flat">
              <a:solidFill>
                <a:srgbClr val="000000"/>
              </a:solidFill>
              <a:prstDash val="solid"/>
              <a:bevel/>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69" name="Freeform 108"/>
            <p:cNvSpPr>
              <a:spLocks/>
            </p:cNvSpPr>
            <p:nvPr userDrawn="1"/>
          </p:nvSpPr>
          <p:spPr bwMode="auto">
            <a:xfrm>
              <a:off x="5645150" y="3357563"/>
              <a:ext cx="130175" cy="777875"/>
            </a:xfrm>
            <a:custGeom>
              <a:avLst/>
              <a:gdLst>
                <a:gd name="T0" fmla="*/ 6 w 82"/>
                <a:gd name="T1" fmla="*/ 490 h 490"/>
                <a:gd name="T2" fmla="*/ 0 w 82"/>
                <a:gd name="T3" fmla="*/ 470 h 490"/>
                <a:gd name="T4" fmla="*/ 61 w 82"/>
                <a:gd name="T5" fmla="*/ 449 h 490"/>
                <a:gd name="T6" fmla="*/ 61 w 82"/>
                <a:gd name="T7" fmla="*/ 0 h 490"/>
                <a:gd name="T8" fmla="*/ 82 w 82"/>
                <a:gd name="T9" fmla="*/ 0 h 490"/>
                <a:gd name="T10" fmla="*/ 82 w 82"/>
                <a:gd name="T11" fmla="*/ 458 h 490"/>
                <a:gd name="T12" fmla="*/ 75 w 82"/>
                <a:gd name="T13" fmla="*/ 467 h 490"/>
                <a:gd name="T14" fmla="*/ 6 w 82"/>
                <a:gd name="T15" fmla="*/ 490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490">
                  <a:moveTo>
                    <a:pt x="6" y="490"/>
                  </a:moveTo>
                  <a:lnTo>
                    <a:pt x="0" y="470"/>
                  </a:lnTo>
                  <a:lnTo>
                    <a:pt x="61" y="449"/>
                  </a:lnTo>
                  <a:lnTo>
                    <a:pt x="61" y="0"/>
                  </a:lnTo>
                  <a:lnTo>
                    <a:pt x="82" y="0"/>
                  </a:lnTo>
                  <a:lnTo>
                    <a:pt x="82" y="458"/>
                  </a:lnTo>
                  <a:lnTo>
                    <a:pt x="75" y="467"/>
                  </a:lnTo>
                  <a:lnTo>
                    <a:pt x="6" y="4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0" name="Freeform 109"/>
            <p:cNvSpPr>
              <a:spLocks/>
            </p:cNvSpPr>
            <p:nvPr userDrawn="1"/>
          </p:nvSpPr>
          <p:spPr bwMode="auto">
            <a:xfrm>
              <a:off x="5278438" y="3375025"/>
              <a:ext cx="238125" cy="749300"/>
            </a:xfrm>
            <a:custGeom>
              <a:avLst/>
              <a:gdLst>
                <a:gd name="T0" fmla="*/ 150 w 150"/>
                <a:gd name="T1" fmla="*/ 472 h 472"/>
                <a:gd name="T2" fmla="*/ 128 w 150"/>
                <a:gd name="T3" fmla="*/ 472 h 472"/>
                <a:gd name="T4" fmla="*/ 128 w 150"/>
                <a:gd name="T5" fmla="*/ 68 h 472"/>
                <a:gd name="T6" fmla="*/ 22 w 150"/>
                <a:gd name="T7" fmla="*/ 25 h 472"/>
                <a:gd name="T8" fmla="*/ 22 w 150"/>
                <a:gd name="T9" fmla="*/ 423 h 472"/>
                <a:gd name="T10" fmla="*/ 0 w 150"/>
                <a:gd name="T11" fmla="*/ 423 h 472"/>
                <a:gd name="T12" fmla="*/ 0 w 150"/>
                <a:gd name="T13" fmla="*/ 9 h 472"/>
                <a:gd name="T14" fmla="*/ 15 w 150"/>
                <a:gd name="T15" fmla="*/ 0 h 472"/>
                <a:gd name="T16" fmla="*/ 142 w 150"/>
                <a:gd name="T17" fmla="*/ 52 h 472"/>
                <a:gd name="T18" fmla="*/ 150 w 150"/>
                <a:gd name="T19" fmla="*/ 61 h 472"/>
                <a:gd name="T20" fmla="*/ 150 w 150"/>
                <a:gd name="T21" fmla="*/ 472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472">
                  <a:moveTo>
                    <a:pt x="150" y="472"/>
                  </a:moveTo>
                  <a:lnTo>
                    <a:pt x="128" y="472"/>
                  </a:lnTo>
                  <a:lnTo>
                    <a:pt x="128" y="68"/>
                  </a:lnTo>
                  <a:lnTo>
                    <a:pt x="22" y="25"/>
                  </a:lnTo>
                  <a:lnTo>
                    <a:pt x="22" y="423"/>
                  </a:lnTo>
                  <a:lnTo>
                    <a:pt x="0" y="423"/>
                  </a:lnTo>
                  <a:lnTo>
                    <a:pt x="0" y="9"/>
                  </a:lnTo>
                  <a:lnTo>
                    <a:pt x="15" y="0"/>
                  </a:lnTo>
                  <a:lnTo>
                    <a:pt x="142" y="52"/>
                  </a:lnTo>
                  <a:lnTo>
                    <a:pt x="150" y="61"/>
                  </a:lnTo>
                  <a:lnTo>
                    <a:pt x="150" y="4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1" name="Rectangle 110"/>
            <p:cNvSpPr>
              <a:spLocks noChangeArrowheads="1"/>
            </p:cNvSpPr>
            <p:nvPr userDrawn="1"/>
          </p:nvSpPr>
          <p:spPr bwMode="auto">
            <a:xfrm>
              <a:off x="5405438" y="3446463"/>
              <a:ext cx="34925" cy="646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2" name="Freeform 111"/>
            <p:cNvSpPr>
              <a:spLocks noEditPoints="1"/>
            </p:cNvSpPr>
            <p:nvPr userDrawn="1"/>
          </p:nvSpPr>
          <p:spPr bwMode="auto">
            <a:xfrm>
              <a:off x="5308600" y="3668713"/>
              <a:ext cx="103187" cy="180975"/>
            </a:xfrm>
            <a:custGeom>
              <a:avLst/>
              <a:gdLst>
                <a:gd name="T0" fmla="*/ 18 w 36"/>
                <a:gd name="T1" fmla="*/ 63 h 63"/>
                <a:gd name="T2" fmla="*/ 0 w 36"/>
                <a:gd name="T3" fmla="*/ 32 h 63"/>
                <a:gd name="T4" fmla="*/ 18 w 36"/>
                <a:gd name="T5" fmla="*/ 0 h 63"/>
                <a:gd name="T6" fmla="*/ 36 w 36"/>
                <a:gd name="T7" fmla="*/ 32 h 63"/>
                <a:gd name="T8" fmla="*/ 18 w 36"/>
                <a:gd name="T9" fmla="*/ 63 h 63"/>
                <a:gd name="T10" fmla="*/ 18 w 36"/>
                <a:gd name="T11" fmla="*/ 12 h 63"/>
                <a:gd name="T12" fmla="*/ 12 w 36"/>
                <a:gd name="T13" fmla="*/ 32 h 63"/>
                <a:gd name="T14" fmla="*/ 18 w 36"/>
                <a:gd name="T15" fmla="*/ 51 h 63"/>
                <a:gd name="T16" fmla="*/ 24 w 36"/>
                <a:gd name="T17" fmla="*/ 32 h 63"/>
                <a:gd name="T18" fmla="*/ 18 w 36"/>
                <a:gd name="T19"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63">
                  <a:moveTo>
                    <a:pt x="18" y="63"/>
                  </a:moveTo>
                  <a:cubicBezTo>
                    <a:pt x="7" y="63"/>
                    <a:pt x="0" y="50"/>
                    <a:pt x="0" y="32"/>
                  </a:cubicBezTo>
                  <a:cubicBezTo>
                    <a:pt x="0" y="14"/>
                    <a:pt x="7" y="0"/>
                    <a:pt x="18" y="0"/>
                  </a:cubicBezTo>
                  <a:cubicBezTo>
                    <a:pt x="28" y="0"/>
                    <a:pt x="36" y="14"/>
                    <a:pt x="36" y="32"/>
                  </a:cubicBezTo>
                  <a:cubicBezTo>
                    <a:pt x="36" y="50"/>
                    <a:pt x="28" y="63"/>
                    <a:pt x="18" y="63"/>
                  </a:cubicBezTo>
                  <a:close/>
                  <a:moveTo>
                    <a:pt x="18" y="12"/>
                  </a:moveTo>
                  <a:cubicBezTo>
                    <a:pt x="16" y="13"/>
                    <a:pt x="12" y="19"/>
                    <a:pt x="12" y="32"/>
                  </a:cubicBezTo>
                  <a:cubicBezTo>
                    <a:pt x="12" y="45"/>
                    <a:pt x="16" y="51"/>
                    <a:pt x="18" y="51"/>
                  </a:cubicBezTo>
                  <a:cubicBezTo>
                    <a:pt x="19" y="51"/>
                    <a:pt x="24" y="45"/>
                    <a:pt x="24" y="32"/>
                  </a:cubicBezTo>
                  <a:cubicBezTo>
                    <a:pt x="24" y="19"/>
                    <a:pt x="19" y="13"/>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3" name="Freeform 112"/>
            <p:cNvSpPr>
              <a:spLocks/>
            </p:cNvSpPr>
            <p:nvPr userDrawn="1"/>
          </p:nvSpPr>
          <p:spPr bwMode="auto">
            <a:xfrm>
              <a:off x="5334000" y="3697288"/>
              <a:ext cx="52387" cy="138113"/>
            </a:xfrm>
            <a:custGeom>
              <a:avLst/>
              <a:gdLst>
                <a:gd name="T0" fmla="*/ 25 w 33"/>
                <a:gd name="T1" fmla="*/ 87 h 87"/>
                <a:gd name="T2" fmla="*/ 0 w 33"/>
                <a:gd name="T3" fmla="*/ 2 h 87"/>
                <a:gd name="T4" fmla="*/ 7 w 33"/>
                <a:gd name="T5" fmla="*/ 0 h 87"/>
                <a:gd name="T6" fmla="*/ 33 w 33"/>
                <a:gd name="T7" fmla="*/ 85 h 87"/>
                <a:gd name="T8" fmla="*/ 25 w 33"/>
                <a:gd name="T9" fmla="*/ 87 h 87"/>
              </a:gdLst>
              <a:ahLst/>
              <a:cxnLst>
                <a:cxn ang="0">
                  <a:pos x="T0" y="T1"/>
                </a:cxn>
                <a:cxn ang="0">
                  <a:pos x="T2" y="T3"/>
                </a:cxn>
                <a:cxn ang="0">
                  <a:pos x="T4" y="T5"/>
                </a:cxn>
                <a:cxn ang="0">
                  <a:pos x="T6" y="T7"/>
                </a:cxn>
                <a:cxn ang="0">
                  <a:pos x="T8" y="T9"/>
                </a:cxn>
              </a:cxnLst>
              <a:rect l="0" t="0" r="r" b="b"/>
              <a:pathLst>
                <a:path w="33" h="87">
                  <a:moveTo>
                    <a:pt x="25" y="87"/>
                  </a:moveTo>
                  <a:lnTo>
                    <a:pt x="0" y="2"/>
                  </a:lnTo>
                  <a:lnTo>
                    <a:pt x="7" y="0"/>
                  </a:lnTo>
                  <a:lnTo>
                    <a:pt x="33" y="85"/>
                  </a:lnTo>
                  <a:lnTo>
                    <a:pt x="25" y="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4" name="Freeform 113"/>
            <p:cNvSpPr>
              <a:spLocks/>
            </p:cNvSpPr>
            <p:nvPr userDrawn="1"/>
          </p:nvSpPr>
          <p:spPr bwMode="auto">
            <a:xfrm>
              <a:off x="5337175" y="3700463"/>
              <a:ext cx="49212" cy="103188"/>
            </a:xfrm>
            <a:custGeom>
              <a:avLst/>
              <a:gdLst>
                <a:gd name="T0" fmla="*/ 5 w 31"/>
                <a:gd name="T1" fmla="*/ 65 h 65"/>
                <a:gd name="T2" fmla="*/ 0 w 31"/>
                <a:gd name="T3" fmla="*/ 62 h 65"/>
                <a:gd name="T4" fmla="*/ 25 w 31"/>
                <a:gd name="T5" fmla="*/ 0 h 65"/>
                <a:gd name="T6" fmla="*/ 31 w 31"/>
                <a:gd name="T7" fmla="*/ 4 h 65"/>
                <a:gd name="T8" fmla="*/ 5 w 31"/>
                <a:gd name="T9" fmla="*/ 65 h 65"/>
              </a:gdLst>
              <a:ahLst/>
              <a:cxnLst>
                <a:cxn ang="0">
                  <a:pos x="T0" y="T1"/>
                </a:cxn>
                <a:cxn ang="0">
                  <a:pos x="T2" y="T3"/>
                </a:cxn>
                <a:cxn ang="0">
                  <a:pos x="T4" y="T5"/>
                </a:cxn>
                <a:cxn ang="0">
                  <a:pos x="T6" y="T7"/>
                </a:cxn>
                <a:cxn ang="0">
                  <a:pos x="T8" y="T9"/>
                </a:cxn>
              </a:cxnLst>
              <a:rect l="0" t="0" r="r" b="b"/>
              <a:pathLst>
                <a:path w="31" h="65">
                  <a:moveTo>
                    <a:pt x="5" y="65"/>
                  </a:moveTo>
                  <a:lnTo>
                    <a:pt x="0" y="62"/>
                  </a:lnTo>
                  <a:lnTo>
                    <a:pt x="25" y="0"/>
                  </a:lnTo>
                  <a:lnTo>
                    <a:pt x="31" y="4"/>
                  </a:lnTo>
                  <a:lnTo>
                    <a:pt x="5"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5" name="Freeform 114"/>
            <p:cNvSpPr>
              <a:spLocks/>
            </p:cNvSpPr>
            <p:nvPr userDrawn="1"/>
          </p:nvSpPr>
          <p:spPr bwMode="auto">
            <a:xfrm>
              <a:off x="5365750" y="3251200"/>
              <a:ext cx="138112" cy="120650"/>
            </a:xfrm>
            <a:custGeom>
              <a:avLst/>
              <a:gdLst>
                <a:gd name="T0" fmla="*/ 44 w 48"/>
                <a:gd name="T1" fmla="*/ 29 h 42"/>
                <a:gd name="T2" fmla="*/ 17 w 48"/>
                <a:gd name="T3" fmla="*/ 37 h 42"/>
                <a:gd name="T4" fmla="*/ 3 w 48"/>
                <a:gd name="T5" fmla="*/ 13 h 42"/>
                <a:gd name="T6" fmla="*/ 30 w 48"/>
                <a:gd name="T7" fmla="*/ 4 h 42"/>
                <a:gd name="T8" fmla="*/ 44 w 48"/>
                <a:gd name="T9" fmla="*/ 29 h 42"/>
              </a:gdLst>
              <a:ahLst/>
              <a:cxnLst>
                <a:cxn ang="0">
                  <a:pos x="T0" y="T1"/>
                </a:cxn>
                <a:cxn ang="0">
                  <a:pos x="T2" y="T3"/>
                </a:cxn>
                <a:cxn ang="0">
                  <a:pos x="T4" y="T5"/>
                </a:cxn>
                <a:cxn ang="0">
                  <a:pos x="T6" y="T7"/>
                </a:cxn>
                <a:cxn ang="0">
                  <a:pos x="T8" y="T9"/>
                </a:cxn>
              </a:cxnLst>
              <a:rect l="0" t="0" r="r" b="b"/>
              <a:pathLst>
                <a:path w="48" h="42">
                  <a:moveTo>
                    <a:pt x="44" y="29"/>
                  </a:moveTo>
                  <a:cubicBezTo>
                    <a:pt x="41" y="38"/>
                    <a:pt x="29" y="42"/>
                    <a:pt x="17" y="37"/>
                  </a:cubicBezTo>
                  <a:cubicBezTo>
                    <a:pt x="6" y="33"/>
                    <a:pt x="0" y="22"/>
                    <a:pt x="3" y="13"/>
                  </a:cubicBezTo>
                  <a:cubicBezTo>
                    <a:pt x="7" y="4"/>
                    <a:pt x="19" y="0"/>
                    <a:pt x="30" y="4"/>
                  </a:cubicBezTo>
                  <a:cubicBezTo>
                    <a:pt x="42" y="9"/>
                    <a:pt x="48" y="20"/>
                    <a:pt x="44"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6" name="Freeform 115"/>
            <p:cNvSpPr>
              <a:spLocks noEditPoints="1"/>
            </p:cNvSpPr>
            <p:nvPr userDrawn="1"/>
          </p:nvSpPr>
          <p:spPr bwMode="auto">
            <a:xfrm>
              <a:off x="5411788" y="2251075"/>
              <a:ext cx="34925" cy="917575"/>
            </a:xfrm>
            <a:custGeom>
              <a:avLst/>
              <a:gdLst>
                <a:gd name="T0" fmla="*/ 22 w 22"/>
                <a:gd name="T1" fmla="*/ 578 h 578"/>
                <a:gd name="T2" fmla="*/ 0 w 22"/>
                <a:gd name="T3" fmla="*/ 578 h 578"/>
                <a:gd name="T4" fmla="*/ 0 w 22"/>
                <a:gd name="T5" fmla="*/ 519 h 578"/>
                <a:gd name="T6" fmla="*/ 22 w 22"/>
                <a:gd name="T7" fmla="*/ 519 h 578"/>
                <a:gd name="T8" fmla="*/ 22 w 22"/>
                <a:gd name="T9" fmla="*/ 578 h 578"/>
                <a:gd name="T10" fmla="*/ 22 w 22"/>
                <a:gd name="T11" fmla="*/ 432 h 578"/>
                <a:gd name="T12" fmla="*/ 0 w 22"/>
                <a:gd name="T13" fmla="*/ 432 h 578"/>
                <a:gd name="T14" fmla="*/ 0 w 22"/>
                <a:gd name="T15" fmla="*/ 346 h 578"/>
                <a:gd name="T16" fmla="*/ 22 w 22"/>
                <a:gd name="T17" fmla="*/ 346 h 578"/>
                <a:gd name="T18" fmla="*/ 22 w 22"/>
                <a:gd name="T19" fmla="*/ 432 h 578"/>
                <a:gd name="T20" fmla="*/ 22 w 22"/>
                <a:gd name="T21" fmla="*/ 259 h 578"/>
                <a:gd name="T22" fmla="*/ 0 w 22"/>
                <a:gd name="T23" fmla="*/ 259 h 578"/>
                <a:gd name="T24" fmla="*/ 0 w 22"/>
                <a:gd name="T25" fmla="*/ 173 h 578"/>
                <a:gd name="T26" fmla="*/ 22 w 22"/>
                <a:gd name="T27" fmla="*/ 173 h 578"/>
                <a:gd name="T28" fmla="*/ 22 w 22"/>
                <a:gd name="T29" fmla="*/ 259 h 578"/>
                <a:gd name="T30" fmla="*/ 22 w 22"/>
                <a:gd name="T31" fmla="*/ 86 h 578"/>
                <a:gd name="T32" fmla="*/ 0 w 22"/>
                <a:gd name="T33" fmla="*/ 86 h 578"/>
                <a:gd name="T34" fmla="*/ 0 w 22"/>
                <a:gd name="T35" fmla="*/ 0 h 578"/>
                <a:gd name="T36" fmla="*/ 22 w 22"/>
                <a:gd name="T37" fmla="*/ 0 h 578"/>
                <a:gd name="T38" fmla="*/ 22 w 22"/>
                <a:gd name="T39" fmla="*/ 86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578">
                  <a:moveTo>
                    <a:pt x="22" y="578"/>
                  </a:moveTo>
                  <a:lnTo>
                    <a:pt x="0" y="578"/>
                  </a:lnTo>
                  <a:lnTo>
                    <a:pt x="0" y="519"/>
                  </a:lnTo>
                  <a:lnTo>
                    <a:pt x="22" y="519"/>
                  </a:lnTo>
                  <a:lnTo>
                    <a:pt x="22" y="578"/>
                  </a:lnTo>
                  <a:close/>
                  <a:moveTo>
                    <a:pt x="22" y="432"/>
                  </a:moveTo>
                  <a:lnTo>
                    <a:pt x="0" y="432"/>
                  </a:lnTo>
                  <a:lnTo>
                    <a:pt x="0" y="346"/>
                  </a:lnTo>
                  <a:lnTo>
                    <a:pt x="22" y="346"/>
                  </a:lnTo>
                  <a:lnTo>
                    <a:pt x="22" y="432"/>
                  </a:lnTo>
                  <a:close/>
                  <a:moveTo>
                    <a:pt x="22" y="259"/>
                  </a:moveTo>
                  <a:lnTo>
                    <a:pt x="0" y="259"/>
                  </a:lnTo>
                  <a:lnTo>
                    <a:pt x="0" y="173"/>
                  </a:lnTo>
                  <a:lnTo>
                    <a:pt x="22" y="173"/>
                  </a:lnTo>
                  <a:lnTo>
                    <a:pt x="22" y="259"/>
                  </a:lnTo>
                  <a:close/>
                  <a:moveTo>
                    <a:pt x="22" y="86"/>
                  </a:moveTo>
                  <a:lnTo>
                    <a:pt x="0" y="86"/>
                  </a:lnTo>
                  <a:lnTo>
                    <a:pt x="0" y="0"/>
                  </a:lnTo>
                  <a:lnTo>
                    <a:pt x="22" y="0"/>
                  </a:lnTo>
                  <a:lnTo>
                    <a:pt x="22"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7" name="Freeform 116"/>
            <p:cNvSpPr>
              <a:spLocks/>
            </p:cNvSpPr>
            <p:nvPr userDrawn="1"/>
          </p:nvSpPr>
          <p:spPr bwMode="auto">
            <a:xfrm>
              <a:off x="5376863" y="1563688"/>
              <a:ext cx="87312" cy="509588"/>
            </a:xfrm>
            <a:custGeom>
              <a:avLst/>
              <a:gdLst>
                <a:gd name="T0" fmla="*/ 0 w 55"/>
                <a:gd name="T1" fmla="*/ 0 h 321"/>
                <a:gd name="T2" fmla="*/ 55 w 55"/>
                <a:gd name="T3" fmla="*/ 4 h 321"/>
                <a:gd name="T4" fmla="*/ 55 w 55"/>
                <a:gd name="T5" fmla="*/ 317 h 321"/>
                <a:gd name="T6" fmla="*/ 2 w 55"/>
                <a:gd name="T7" fmla="*/ 321 h 321"/>
                <a:gd name="T8" fmla="*/ 0 w 55"/>
                <a:gd name="T9" fmla="*/ 0 h 321"/>
              </a:gdLst>
              <a:ahLst/>
              <a:cxnLst>
                <a:cxn ang="0">
                  <a:pos x="T0" y="T1"/>
                </a:cxn>
                <a:cxn ang="0">
                  <a:pos x="T2" y="T3"/>
                </a:cxn>
                <a:cxn ang="0">
                  <a:pos x="T4" y="T5"/>
                </a:cxn>
                <a:cxn ang="0">
                  <a:pos x="T6" y="T7"/>
                </a:cxn>
                <a:cxn ang="0">
                  <a:pos x="T8" y="T9"/>
                </a:cxn>
              </a:cxnLst>
              <a:rect l="0" t="0" r="r" b="b"/>
              <a:pathLst>
                <a:path w="55" h="321">
                  <a:moveTo>
                    <a:pt x="0" y="0"/>
                  </a:moveTo>
                  <a:lnTo>
                    <a:pt x="55" y="4"/>
                  </a:lnTo>
                  <a:lnTo>
                    <a:pt x="55" y="317"/>
                  </a:lnTo>
                  <a:lnTo>
                    <a:pt x="2" y="321"/>
                  </a:lnTo>
                  <a:lnTo>
                    <a:pt x="0" y="0"/>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178" name="Freeform 117"/>
            <p:cNvSpPr>
              <a:spLocks/>
            </p:cNvSpPr>
            <p:nvPr userDrawn="1"/>
          </p:nvSpPr>
          <p:spPr bwMode="auto">
            <a:xfrm>
              <a:off x="5313363" y="1435100"/>
              <a:ext cx="157162" cy="136525"/>
            </a:xfrm>
            <a:custGeom>
              <a:avLst/>
              <a:gdLst>
                <a:gd name="T0" fmla="*/ 0 w 99"/>
                <a:gd name="T1" fmla="*/ 0 h 86"/>
                <a:gd name="T2" fmla="*/ 60 w 99"/>
                <a:gd name="T3" fmla="*/ 23 h 86"/>
                <a:gd name="T4" fmla="*/ 95 w 99"/>
                <a:gd name="T5" fmla="*/ 11 h 86"/>
                <a:gd name="T6" fmla="*/ 99 w 99"/>
                <a:gd name="T7" fmla="*/ 85 h 86"/>
                <a:gd name="T8" fmla="*/ 42 w 99"/>
                <a:gd name="T9" fmla="*/ 86 h 86"/>
                <a:gd name="T10" fmla="*/ 0 w 99"/>
                <a:gd name="T11" fmla="*/ 61 h 86"/>
                <a:gd name="T12" fmla="*/ 0 w 9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99" h="86">
                  <a:moveTo>
                    <a:pt x="0" y="0"/>
                  </a:moveTo>
                  <a:lnTo>
                    <a:pt x="60" y="23"/>
                  </a:lnTo>
                  <a:lnTo>
                    <a:pt x="95" y="11"/>
                  </a:lnTo>
                  <a:lnTo>
                    <a:pt x="99" y="85"/>
                  </a:lnTo>
                  <a:lnTo>
                    <a:pt x="42" y="86"/>
                  </a:lnTo>
                  <a:lnTo>
                    <a:pt x="0" y="61"/>
                  </a:lnTo>
                  <a:lnTo>
                    <a:pt x="0" y="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9" name="Freeform 118"/>
            <p:cNvSpPr>
              <a:spLocks/>
            </p:cNvSpPr>
            <p:nvPr userDrawn="1"/>
          </p:nvSpPr>
          <p:spPr bwMode="auto">
            <a:xfrm>
              <a:off x="5294313" y="1538288"/>
              <a:ext cx="192087" cy="655638"/>
            </a:xfrm>
            <a:custGeom>
              <a:avLst/>
              <a:gdLst>
                <a:gd name="T0" fmla="*/ 35 w 67"/>
                <a:gd name="T1" fmla="*/ 12 h 229"/>
                <a:gd name="T2" fmla="*/ 35 w 67"/>
                <a:gd name="T3" fmla="*/ 185 h 229"/>
                <a:gd name="T4" fmla="*/ 67 w 67"/>
                <a:gd name="T5" fmla="*/ 185 h 229"/>
                <a:gd name="T6" fmla="*/ 46 w 67"/>
                <a:gd name="T7" fmla="*/ 226 h 229"/>
                <a:gd name="T8" fmla="*/ 18 w 67"/>
                <a:gd name="T9" fmla="*/ 187 h 229"/>
                <a:gd name="T10" fmla="*/ 0 w 67"/>
                <a:gd name="T11" fmla="*/ 160 h 229"/>
                <a:gd name="T12" fmla="*/ 3 w 67"/>
                <a:gd name="T13" fmla="*/ 0 h 229"/>
                <a:gd name="T14" fmla="*/ 35 w 67"/>
                <a:gd name="T15" fmla="*/ 12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29">
                  <a:moveTo>
                    <a:pt x="35" y="12"/>
                  </a:moveTo>
                  <a:cubicBezTo>
                    <a:pt x="35" y="185"/>
                    <a:pt x="35" y="185"/>
                    <a:pt x="35" y="185"/>
                  </a:cubicBezTo>
                  <a:cubicBezTo>
                    <a:pt x="67" y="185"/>
                    <a:pt x="67" y="185"/>
                    <a:pt x="67" y="185"/>
                  </a:cubicBezTo>
                  <a:cubicBezTo>
                    <a:pt x="67" y="185"/>
                    <a:pt x="44" y="229"/>
                    <a:pt x="46" y="226"/>
                  </a:cubicBezTo>
                  <a:cubicBezTo>
                    <a:pt x="48" y="223"/>
                    <a:pt x="18" y="187"/>
                    <a:pt x="18" y="187"/>
                  </a:cubicBezTo>
                  <a:cubicBezTo>
                    <a:pt x="0" y="160"/>
                    <a:pt x="0" y="160"/>
                    <a:pt x="0" y="160"/>
                  </a:cubicBezTo>
                  <a:cubicBezTo>
                    <a:pt x="3" y="0"/>
                    <a:pt x="3" y="0"/>
                    <a:pt x="3" y="0"/>
                  </a:cubicBezTo>
                  <a:lnTo>
                    <a:pt x="35"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0" name="Freeform 119"/>
            <p:cNvSpPr>
              <a:spLocks/>
            </p:cNvSpPr>
            <p:nvPr userDrawn="1"/>
          </p:nvSpPr>
          <p:spPr bwMode="auto">
            <a:xfrm>
              <a:off x="5287963" y="1374775"/>
              <a:ext cx="274637" cy="620713"/>
            </a:xfrm>
            <a:custGeom>
              <a:avLst/>
              <a:gdLst>
                <a:gd name="T0" fmla="*/ 22 w 173"/>
                <a:gd name="T1" fmla="*/ 391 h 391"/>
                <a:gd name="T2" fmla="*/ 0 w 173"/>
                <a:gd name="T3" fmla="*/ 391 h 391"/>
                <a:gd name="T4" fmla="*/ 0 w 173"/>
                <a:gd name="T5" fmla="*/ 31 h 391"/>
                <a:gd name="T6" fmla="*/ 78 w 173"/>
                <a:gd name="T7" fmla="*/ 0 h 391"/>
                <a:gd name="T8" fmla="*/ 173 w 173"/>
                <a:gd name="T9" fmla="*/ 40 h 391"/>
                <a:gd name="T10" fmla="*/ 76 w 173"/>
                <a:gd name="T11" fmla="*/ 72 h 391"/>
                <a:gd name="T12" fmla="*/ 45 w 173"/>
                <a:gd name="T13" fmla="*/ 58 h 391"/>
                <a:gd name="T14" fmla="*/ 54 w 173"/>
                <a:gd name="T15" fmla="*/ 38 h 391"/>
                <a:gd name="T16" fmla="*/ 78 w 173"/>
                <a:gd name="T17" fmla="*/ 49 h 391"/>
                <a:gd name="T18" fmla="*/ 113 w 173"/>
                <a:gd name="T19" fmla="*/ 38 h 391"/>
                <a:gd name="T20" fmla="*/ 78 w 173"/>
                <a:gd name="T21" fmla="*/ 24 h 391"/>
                <a:gd name="T22" fmla="*/ 22 w 173"/>
                <a:gd name="T23" fmla="*/ 45 h 391"/>
                <a:gd name="T24" fmla="*/ 22 w 173"/>
                <a:gd name="T25" fmla="*/ 39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391">
                  <a:moveTo>
                    <a:pt x="22" y="391"/>
                  </a:moveTo>
                  <a:lnTo>
                    <a:pt x="0" y="391"/>
                  </a:lnTo>
                  <a:lnTo>
                    <a:pt x="0" y="31"/>
                  </a:lnTo>
                  <a:lnTo>
                    <a:pt x="78" y="0"/>
                  </a:lnTo>
                  <a:lnTo>
                    <a:pt x="173" y="40"/>
                  </a:lnTo>
                  <a:lnTo>
                    <a:pt x="76" y="72"/>
                  </a:lnTo>
                  <a:lnTo>
                    <a:pt x="45" y="58"/>
                  </a:lnTo>
                  <a:lnTo>
                    <a:pt x="54" y="38"/>
                  </a:lnTo>
                  <a:lnTo>
                    <a:pt x="78" y="49"/>
                  </a:lnTo>
                  <a:lnTo>
                    <a:pt x="113" y="38"/>
                  </a:lnTo>
                  <a:lnTo>
                    <a:pt x="78" y="24"/>
                  </a:lnTo>
                  <a:lnTo>
                    <a:pt x="22" y="45"/>
                  </a:lnTo>
                  <a:lnTo>
                    <a:pt x="22" y="3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1" name="Freeform 120"/>
            <p:cNvSpPr>
              <a:spLocks/>
            </p:cNvSpPr>
            <p:nvPr userDrawn="1"/>
          </p:nvSpPr>
          <p:spPr bwMode="auto">
            <a:xfrm>
              <a:off x="5334000" y="1481138"/>
              <a:ext cx="219075" cy="738188"/>
            </a:xfrm>
            <a:custGeom>
              <a:avLst/>
              <a:gdLst>
                <a:gd name="T0" fmla="*/ 58 w 138"/>
                <a:gd name="T1" fmla="*/ 465 h 465"/>
                <a:gd name="T2" fmla="*/ 0 w 138"/>
                <a:gd name="T3" fmla="*/ 367 h 465"/>
                <a:gd name="T4" fmla="*/ 73 w 138"/>
                <a:gd name="T5" fmla="*/ 367 h 465"/>
                <a:gd name="T6" fmla="*/ 73 w 138"/>
                <a:gd name="T7" fmla="*/ 389 h 465"/>
                <a:gd name="T8" fmla="*/ 38 w 138"/>
                <a:gd name="T9" fmla="*/ 389 h 465"/>
                <a:gd name="T10" fmla="*/ 58 w 138"/>
                <a:gd name="T11" fmla="*/ 422 h 465"/>
                <a:gd name="T12" fmla="*/ 116 w 138"/>
                <a:gd name="T13" fmla="*/ 321 h 465"/>
                <a:gd name="T14" fmla="*/ 116 w 138"/>
                <a:gd name="T15" fmla="*/ 0 h 465"/>
                <a:gd name="T16" fmla="*/ 138 w 138"/>
                <a:gd name="T17" fmla="*/ 0 h 465"/>
                <a:gd name="T18" fmla="*/ 138 w 138"/>
                <a:gd name="T19" fmla="*/ 328 h 465"/>
                <a:gd name="T20" fmla="*/ 58 w 138"/>
                <a:gd name="T21" fmla="*/ 465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465">
                  <a:moveTo>
                    <a:pt x="58" y="465"/>
                  </a:moveTo>
                  <a:lnTo>
                    <a:pt x="0" y="367"/>
                  </a:lnTo>
                  <a:lnTo>
                    <a:pt x="73" y="367"/>
                  </a:lnTo>
                  <a:lnTo>
                    <a:pt x="73" y="389"/>
                  </a:lnTo>
                  <a:lnTo>
                    <a:pt x="38" y="389"/>
                  </a:lnTo>
                  <a:lnTo>
                    <a:pt x="58" y="422"/>
                  </a:lnTo>
                  <a:lnTo>
                    <a:pt x="116" y="321"/>
                  </a:lnTo>
                  <a:lnTo>
                    <a:pt x="116" y="0"/>
                  </a:lnTo>
                  <a:lnTo>
                    <a:pt x="138" y="0"/>
                  </a:lnTo>
                  <a:lnTo>
                    <a:pt x="138" y="328"/>
                  </a:lnTo>
                  <a:lnTo>
                    <a:pt x="58" y="4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2" name="Rectangle 121"/>
            <p:cNvSpPr>
              <a:spLocks noChangeArrowheads="1"/>
            </p:cNvSpPr>
            <p:nvPr userDrawn="1"/>
          </p:nvSpPr>
          <p:spPr bwMode="auto">
            <a:xfrm>
              <a:off x="5446713" y="1495425"/>
              <a:ext cx="34925" cy="511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3" name="Rectangle 122"/>
            <p:cNvSpPr>
              <a:spLocks noChangeArrowheads="1"/>
            </p:cNvSpPr>
            <p:nvPr userDrawn="1"/>
          </p:nvSpPr>
          <p:spPr bwMode="auto">
            <a:xfrm>
              <a:off x="5362575" y="1495425"/>
              <a:ext cx="34925" cy="511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4" name="Freeform 123"/>
            <p:cNvSpPr>
              <a:spLocks/>
            </p:cNvSpPr>
            <p:nvPr userDrawn="1"/>
          </p:nvSpPr>
          <p:spPr bwMode="auto">
            <a:xfrm>
              <a:off x="5299075" y="1524000"/>
              <a:ext cx="246062" cy="65088"/>
            </a:xfrm>
            <a:custGeom>
              <a:avLst/>
              <a:gdLst>
                <a:gd name="T0" fmla="*/ 106 w 155"/>
                <a:gd name="T1" fmla="*/ 41 h 41"/>
                <a:gd name="T2" fmla="*/ 49 w 155"/>
                <a:gd name="T3" fmla="*/ 41 h 41"/>
                <a:gd name="T4" fmla="*/ 0 w 155"/>
                <a:gd name="T5" fmla="*/ 20 h 41"/>
                <a:gd name="T6" fmla="*/ 9 w 155"/>
                <a:gd name="T7" fmla="*/ 0 h 41"/>
                <a:gd name="T8" fmla="*/ 53 w 155"/>
                <a:gd name="T9" fmla="*/ 20 h 41"/>
                <a:gd name="T10" fmla="*/ 100 w 155"/>
                <a:gd name="T11" fmla="*/ 20 h 41"/>
                <a:gd name="T12" fmla="*/ 146 w 155"/>
                <a:gd name="T13" fmla="*/ 0 h 41"/>
                <a:gd name="T14" fmla="*/ 155 w 155"/>
                <a:gd name="T15" fmla="*/ 20 h 41"/>
                <a:gd name="T16" fmla="*/ 106 w 155"/>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41">
                  <a:moveTo>
                    <a:pt x="106" y="41"/>
                  </a:moveTo>
                  <a:lnTo>
                    <a:pt x="49" y="41"/>
                  </a:lnTo>
                  <a:lnTo>
                    <a:pt x="0" y="20"/>
                  </a:lnTo>
                  <a:lnTo>
                    <a:pt x="9" y="0"/>
                  </a:lnTo>
                  <a:lnTo>
                    <a:pt x="53" y="20"/>
                  </a:lnTo>
                  <a:lnTo>
                    <a:pt x="100" y="20"/>
                  </a:lnTo>
                  <a:lnTo>
                    <a:pt x="146" y="0"/>
                  </a:lnTo>
                  <a:lnTo>
                    <a:pt x="155" y="20"/>
                  </a:lnTo>
                  <a:lnTo>
                    <a:pt x="106"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Tree>
    <p:extLst>
      <p:ext uri="{BB962C8B-B14F-4D97-AF65-F5344CB8AC3E}">
        <p14:creationId xmlns:p14="http://schemas.microsoft.com/office/powerpoint/2010/main" val="3673367132"/>
      </p:ext>
    </p:extLst>
  </p:cSld>
  <p:clrMapOvr>
    <a:masterClrMapping/>
  </p:clrMapOvr>
  <p:extLst>
    <p:ext uri="{DCECCB84-F9BA-43D5-87BE-67443E8EF086}">
      <p15:sldGuideLst xmlns="" xmlns:p15="http://schemas.microsoft.com/office/powerpoint/2012/main">
        <p15:guide id="1" orient="horz" pos="346" userDrawn="1">
          <p15:clr>
            <a:srgbClr val="FBAE40"/>
          </p15:clr>
        </p15:guide>
        <p15:guide id="2" pos="7151" userDrawn="1">
          <p15:clr>
            <a:srgbClr val="FBAE40"/>
          </p15:clr>
        </p15:guide>
        <p15:guide id="3" pos="52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פרקים">
    <p:bg>
      <p:bgPr>
        <a:solidFill>
          <a:srgbClr val="0064FF"/>
        </a:solidFill>
        <a:effectLst/>
      </p:bgPr>
    </p:bg>
    <p:spTree>
      <p:nvGrpSpPr>
        <p:cNvPr id="1" name=""/>
        <p:cNvGrpSpPr/>
        <p:nvPr/>
      </p:nvGrpSpPr>
      <p:grpSpPr>
        <a:xfrm>
          <a:off x="0" y="0"/>
          <a:ext cx="0" cy="0"/>
          <a:chOff x="0" y="0"/>
          <a:chExt cx="0" cy="0"/>
        </a:xfrm>
      </p:grpSpPr>
      <p:grpSp>
        <p:nvGrpSpPr>
          <p:cNvPr id="240" name="Group 239"/>
          <p:cNvGrpSpPr/>
          <p:nvPr userDrawn="1"/>
        </p:nvGrpSpPr>
        <p:grpSpPr>
          <a:xfrm>
            <a:off x="1448765" y="2972043"/>
            <a:ext cx="2198334" cy="4824327"/>
            <a:chOff x="5164138" y="1387475"/>
            <a:chExt cx="1860551" cy="4083050"/>
          </a:xfrm>
        </p:grpSpPr>
        <p:sp>
          <p:nvSpPr>
            <p:cNvPr id="237" name="Freeform 54"/>
            <p:cNvSpPr>
              <a:spLocks/>
            </p:cNvSpPr>
            <p:nvPr userDrawn="1"/>
          </p:nvSpPr>
          <p:spPr bwMode="auto">
            <a:xfrm>
              <a:off x="5302251" y="3617913"/>
              <a:ext cx="563563" cy="660400"/>
            </a:xfrm>
            <a:custGeom>
              <a:avLst/>
              <a:gdLst>
                <a:gd name="T0" fmla="*/ 355 w 355"/>
                <a:gd name="T1" fmla="*/ 137 h 416"/>
                <a:gd name="T2" fmla="*/ 0 w 355"/>
                <a:gd name="T3" fmla="*/ 0 h 416"/>
                <a:gd name="T4" fmla="*/ 0 w 355"/>
                <a:gd name="T5" fmla="*/ 283 h 416"/>
                <a:gd name="T6" fmla="*/ 355 w 355"/>
                <a:gd name="T7" fmla="*/ 416 h 416"/>
                <a:gd name="T8" fmla="*/ 355 w 355"/>
                <a:gd name="T9" fmla="*/ 137 h 416"/>
              </a:gdLst>
              <a:ahLst/>
              <a:cxnLst>
                <a:cxn ang="0">
                  <a:pos x="T0" y="T1"/>
                </a:cxn>
                <a:cxn ang="0">
                  <a:pos x="T2" y="T3"/>
                </a:cxn>
                <a:cxn ang="0">
                  <a:pos x="T4" y="T5"/>
                </a:cxn>
                <a:cxn ang="0">
                  <a:pos x="T6" y="T7"/>
                </a:cxn>
                <a:cxn ang="0">
                  <a:pos x="T8" y="T9"/>
                </a:cxn>
              </a:cxnLst>
              <a:rect l="0" t="0" r="r" b="b"/>
              <a:pathLst>
                <a:path w="355" h="416">
                  <a:moveTo>
                    <a:pt x="355" y="137"/>
                  </a:moveTo>
                  <a:lnTo>
                    <a:pt x="0" y="0"/>
                  </a:lnTo>
                  <a:lnTo>
                    <a:pt x="0" y="283"/>
                  </a:lnTo>
                  <a:lnTo>
                    <a:pt x="355" y="416"/>
                  </a:lnTo>
                  <a:lnTo>
                    <a:pt x="355" y="137"/>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238" name="Freeform 55"/>
            <p:cNvSpPr>
              <a:spLocks/>
            </p:cNvSpPr>
            <p:nvPr userDrawn="1"/>
          </p:nvSpPr>
          <p:spPr bwMode="auto">
            <a:xfrm>
              <a:off x="5529263" y="4538663"/>
              <a:ext cx="552450" cy="671513"/>
            </a:xfrm>
            <a:custGeom>
              <a:avLst/>
              <a:gdLst>
                <a:gd name="T0" fmla="*/ 0 w 348"/>
                <a:gd name="T1" fmla="*/ 135 h 423"/>
                <a:gd name="T2" fmla="*/ 348 w 348"/>
                <a:gd name="T3" fmla="*/ 0 h 423"/>
                <a:gd name="T4" fmla="*/ 348 w 348"/>
                <a:gd name="T5" fmla="*/ 277 h 423"/>
                <a:gd name="T6" fmla="*/ 0 w 348"/>
                <a:gd name="T7" fmla="*/ 423 h 423"/>
                <a:gd name="T8" fmla="*/ 0 w 348"/>
                <a:gd name="T9" fmla="*/ 135 h 423"/>
              </a:gdLst>
              <a:ahLst/>
              <a:cxnLst>
                <a:cxn ang="0">
                  <a:pos x="T0" y="T1"/>
                </a:cxn>
                <a:cxn ang="0">
                  <a:pos x="T2" y="T3"/>
                </a:cxn>
                <a:cxn ang="0">
                  <a:pos x="T4" y="T5"/>
                </a:cxn>
                <a:cxn ang="0">
                  <a:pos x="T6" y="T7"/>
                </a:cxn>
                <a:cxn ang="0">
                  <a:pos x="T8" y="T9"/>
                </a:cxn>
              </a:cxnLst>
              <a:rect l="0" t="0" r="r" b="b"/>
              <a:pathLst>
                <a:path w="348" h="423">
                  <a:moveTo>
                    <a:pt x="0" y="135"/>
                  </a:moveTo>
                  <a:lnTo>
                    <a:pt x="348" y="0"/>
                  </a:lnTo>
                  <a:lnTo>
                    <a:pt x="348" y="277"/>
                  </a:lnTo>
                  <a:lnTo>
                    <a:pt x="0" y="423"/>
                  </a:lnTo>
                  <a:lnTo>
                    <a:pt x="0" y="135"/>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239" name="Freeform 56"/>
            <p:cNvSpPr>
              <a:spLocks/>
            </p:cNvSpPr>
            <p:nvPr userDrawn="1"/>
          </p:nvSpPr>
          <p:spPr bwMode="auto">
            <a:xfrm>
              <a:off x="5822951" y="1387475"/>
              <a:ext cx="1201738" cy="1463675"/>
            </a:xfrm>
            <a:custGeom>
              <a:avLst/>
              <a:gdLst>
                <a:gd name="T0" fmla="*/ 0 w 757"/>
                <a:gd name="T1" fmla="*/ 294 h 922"/>
                <a:gd name="T2" fmla="*/ 757 w 757"/>
                <a:gd name="T3" fmla="*/ 0 h 922"/>
                <a:gd name="T4" fmla="*/ 757 w 757"/>
                <a:gd name="T5" fmla="*/ 605 h 922"/>
                <a:gd name="T6" fmla="*/ 0 w 757"/>
                <a:gd name="T7" fmla="*/ 922 h 922"/>
                <a:gd name="T8" fmla="*/ 0 w 757"/>
                <a:gd name="T9" fmla="*/ 294 h 922"/>
              </a:gdLst>
              <a:ahLst/>
              <a:cxnLst>
                <a:cxn ang="0">
                  <a:pos x="T0" y="T1"/>
                </a:cxn>
                <a:cxn ang="0">
                  <a:pos x="T2" y="T3"/>
                </a:cxn>
                <a:cxn ang="0">
                  <a:pos x="T4" y="T5"/>
                </a:cxn>
                <a:cxn ang="0">
                  <a:pos x="T6" y="T7"/>
                </a:cxn>
                <a:cxn ang="0">
                  <a:pos x="T8" y="T9"/>
                </a:cxn>
              </a:cxnLst>
              <a:rect l="0" t="0" r="r" b="b"/>
              <a:pathLst>
                <a:path w="757" h="922">
                  <a:moveTo>
                    <a:pt x="0" y="294"/>
                  </a:moveTo>
                  <a:lnTo>
                    <a:pt x="757" y="0"/>
                  </a:lnTo>
                  <a:lnTo>
                    <a:pt x="757" y="605"/>
                  </a:lnTo>
                  <a:lnTo>
                    <a:pt x="0" y="922"/>
                  </a:lnTo>
                  <a:lnTo>
                    <a:pt x="0" y="294"/>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grpSp>
          <p:nvGrpSpPr>
            <p:cNvPr id="236" name="Group 235"/>
            <p:cNvGrpSpPr/>
            <p:nvPr userDrawn="1"/>
          </p:nvGrpSpPr>
          <p:grpSpPr>
            <a:xfrm>
              <a:off x="5164138" y="2090738"/>
              <a:ext cx="1446213" cy="3379787"/>
              <a:chOff x="5164138" y="2090738"/>
              <a:chExt cx="1446213" cy="3379787"/>
            </a:xfrm>
          </p:grpSpPr>
          <p:sp>
            <p:nvSpPr>
              <p:cNvPr id="177" name="Freeform 57"/>
              <p:cNvSpPr>
                <a:spLocks/>
              </p:cNvSpPr>
              <p:nvPr userDrawn="1"/>
            </p:nvSpPr>
            <p:spPr bwMode="auto">
              <a:xfrm>
                <a:off x="6029326" y="4489450"/>
                <a:ext cx="12700" cy="935038"/>
              </a:xfrm>
              <a:custGeom>
                <a:avLst/>
                <a:gdLst>
                  <a:gd name="T0" fmla="*/ 8 w 8"/>
                  <a:gd name="T1" fmla="*/ 4 h 589"/>
                  <a:gd name="T2" fmla="*/ 0 w 8"/>
                  <a:gd name="T3" fmla="*/ 0 h 589"/>
                  <a:gd name="T4" fmla="*/ 0 w 8"/>
                  <a:gd name="T5" fmla="*/ 589 h 589"/>
                  <a:gd name="T6" fmla="*/ 8 w 8"/>
                  <a:gd name="T7" fmla="*/ 586 h 589"/>
                  <a:gd name="T8" fmla="*/ 8 w 8"/>
                  <a:gd name="T9" fmla="*/ 4 h 589"/>
                </a:gdLst>
                <a:ahLst/>
                <a:cxnLst>
                  <a:cxn ang="0">
                    <a:pos x="T0" y="T1"/>
                  </a:cxn>
                  <a:cxn ang="0">
                    <a:pos x="T2" y="T3"/>
                  </a:cxn>
                  <a:cxn ang="0">
                    <a:pos x="T4" y="T5"/>
                  </a:cxn>
                  <a:cxn ang="0">
                    <a:pos x="T6" y="T7"/>
                  </a:cxn>
                  <a:cxn ang="0">
                    <a:pos x="T8" y="T9"/>
                  </a:cxn>
                </a:cxnLst>
                <a:rect l="0" t="0" r="r" b="b"/>
                <a:pathLst>
                  <a:path w="8" h="589">
                    <a:moveTo>
                      <a:pt x="8" y="4"/>
                    </a:moveTo>
                    <a:lnTo>
                      <a:pt x="0" y="0"/>
                    </a:lnTo>
                    <a:lnTo>
                      <a:pt x="0" y="589"/>
                    </a:lnTo>
                    <a:lnTo>
                      <a:pt x="8" y="586"/>
                    </a:lnTo>
                    <a:lnTo>
                      <a:pt x="8"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8" name="Freeform 58"/>
              <p:cNvSpPr>
                <a:spLocks/>
              </p:cNvSpPr>
              <p:nvPr userDrawn="1"/>
            </p:nvSpPr>
            <p:spPr bwMode="auto">
              <a:xfrm>
                <a:off x="5989638" y="4471988"/>
                <a:ext cx="11113" cy="966788"/>
              </a:xfrm>
              <a:custGeom>
                <a:avLst/>
                <a:gdLst>
                  <a:gd name="T0" fmla="*/ 7 w 7"/>
                  <a:gd name="T1" fmla="*/ 4 h 609"/>
                  <a:gd name="T2" fmla="*/ 0 w 7"/>
                  <a:gd name="T3" fmla="*/ 0 h 609"/>
                  <a:gd name="T4" fmla="*/ 0 w 7"/>
                  <a:gd name="T5" fmla="*/ 609 h 609"/>
                  <a:gd name="T6" fmla="*/ 7 w 7"/>
                  <a:gd name="T7" fmla="*/ 607 h 609"/>
                  <a:gd name="T8" fmla="*/ 7 w 7"/>
                  <a:gd name="T9" fmla="*/ 4 h 609"/>
                </a:gdLst>
                <a:ahLst/>
                <a:cxnLst>
                  <a:cxn ang="0">
                    <a:pos x="T0" y="T1"/>
                  </a:cxn>
                  <a:cxn ang="0">
                    <a:pos x="T2" y="T3"/>
                  </a:cxn>
                  <a:cxn ang="0">
                    <a:pos x="T4" y="T5"/>
                  </a:cxn>
                  <a:cxn ang="0">
                    <a:pos x="T6" y="T7"/>
                  </a:cxn>
                  <a:cxn ang="0">
                    <a:pos x="T8" y="T9"/>
                  </a:cxn>
                </a:cxnLst>
                <a:rect l="0" t="0" r="r" b="b"/>
                <a:pathLst>
                  <a:path w="7" h="609">
                    <a:moveTo>
                      <a:pt x="7" y="4"/>
                    </a:moveTo>
                    <a:lnTo>
                      <a:pt x="0" y="0"/>
                    </a:lnTo>
                    <a:lnTo>
                      <a:pt x="0" y="609"/>
                    </a:lnTo>
                    <a:lnTo>
                      <a:pt x="7" y="607"/>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9" name="Freeform 59"/>
              <p:cNvSpPr>
                <a:spLocks/>
              </p:cNvSpPr>
              <p:nvPr userDrawn="1"/>
            </p:nvSpPr>
            <p:spPr bwMode="auto">
              <a:xfrm>
                <a:off x="5949951" y="4457700"/>
                <a:ext cx="11113" cy="998538"/>
              </a:xfrm>
              <a:custGeom>
                <a:avLst/>
                <a:gdLst>
                  <a:gd name="T0" fmla="*/ 7 w 7"/>
                  <a:gd name="T1" fmla="*/ 2 h 629"/>
                  <a:gd name="T2" fmla="*/ 0 w 7"/>
                  <a:gd name="T3" fmla="*/ 0 h 629"/>
                  <a:gd name="T4" fmla="*/ 0 w 7"/>
                  <a:gd name="T5" fmla="*/ 629 h 629"/>
                  <a:gd name="T6" fmla="*/ 7 w 7"/>
                  <a:gd name="T7" fmla="*/ 625 h 629"/>
                  <a:gd name="T8" fmla="*/ 7 w 7"/>
                  <a:gd name="T9" fmla="*/ 2 h 629"/>
                </a:gdLst>
                <a:ahLst/>
                <a:cxnLst>
                  <a:cxn ang="0">
                    <a:pos x="T0" y="T1"/>
                  </a:cxn>
                  <a:cxn ang="0">
                    <a:pos x="T2" y="T3"/>
                  </a:cxn>
                  <a:cxn ang="0">
                    <a:pos x="T4" y="T5"/>
                  </a:cxn>
                  <a:cxn ang="0">
                    <a:pos x="T6" y="T7"/>
                  </a:cxn>
                  <a:cxn ang="0">
                    <a:pos x="T8" y="T9"/>
                  </a:cxn>
                </a:cxnLst>
                <a:rect l="0" t="0" r="r" b="b"/>
                <a:pathLst>
                  <a:path w="7" h="629">
                    <a:moveTo>
                      <a:pt x="7" y="2"/>
                    </a:moveTo>
                    <a:lnTo>
                      <a:pt x="0" y="0"/>
                    </a:lnTo>
                    <a:lnTo>
                      <a:pt x="0" y="629"/>
                    </a:lnTo>
                    <a:lnTo>
                      <a:pt x="7" y="62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0" name="Freeform 60"/>
              <p:cNvSpPr>
                <a:spLocks/>
              </p:cNvSpPr>
              <p:nvPr userDrawn="1"/>
            </p:nvSpPr>
            <p:spPr bwMode="auto">
              <a:xfrm>
                <a:off x="5784851" y="4392613"/>
                <a:ext cx="12700" cy="193675"/>
              </a:xfrm>
              <a:custGeom>
                <a:avLst/>
                <a:gdLst>
                  <a:gd name="T0" fmla="*/ 8 w 8"/>
                  <a:gd name="T1" fmla="*/ 4 h 122"/>
                  <a:gd name="T2" fmla="*/ 0 w 8"/>
                  <a:gd name="T3" fmla="*/ 0 h 122"/>
                  <a:gd name="T4" fmla="*/ 0 w 8"/>
                  <a:gd name="T5" fmla="*/ 119 h 122"/>
                  <a:gd name="T6" fmla="*/ 8 w 8"/>
                  <a:gd name="T7" fmla="*/ 122 h 122"/>
                  <a:gd name="T8" fmla="*/ 8 w 8"/>
                  <a:gd name="T9" fmla="*/ 4 h 122"/>
                </a:gdLst>
                <a:ahLst/>
                <a:cxnLst>
                  <a:cxn ang="0">
                    <a:pos x="T0" y="T1"/>
                  </a:cxn>
                  <a:cxn ang="0">
                    <a:pos x="T2" y="T3"/>
                  </a:cxn>
                  <a:cxn ang="0">
                    <a:pos x="T4" y="T5"/>
                  </a:cxn>
                  <a:cxn ang="0">
                    <a:pos x="T6" y="T7"/>
                  </a:cxn>
                  <a:cxn ang="0">
                    <a:pos x="T8" y="T9"/>
                  </a:cxn>
                </a:cxnLst>
                <a:rect l="0" t="0" r="r" b="b"/>
                <a:pathLst>
                  <a:path w="8" h="122">
                    <a:moveTo>
                      <a:pt x="8" y="4"/>
                    </a:moveTo>
                    <a:lnTo>
                      <a:pt x="0" y="0"/>
                    </a:lnTo>
                    <a:lnTo>
                      <a:pt x="0" y="119"/>
                    </a:lnTo>
                    <a:lnTo>
                      <a:pt x="8" y="122"/>
                    </a:lnTo>
                    <a:lnTo>
                      <a:pt x="8"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1" name="Freeform 61"/>
              <p:cNvSpPr>
                <a:spLocks/>
              </p:cNvSpPr>
              <p:nvPr userDrawn="1"/>
            </p:nvSpPr>
            <p:spPr bwMode="auto">
              <a:xfrm>
                <a:off x="5865813" y="4427538"/>
                <a:ext cx="14288" cy="187325"/>
              </a:xfrm>
              <a:custGeom>
                <a:avLst/>
                <a:gdLst>
                  <a:gd name="T0" fmla="*/ 9 w 9"/>
                  <a:gd name="T1" fmla="*/ 1 h 118"/>
                  <a:gd name="T2" fmla="*/ 0 w 9"/>
                  <a:gd name="T3" fmla="*/ 0 h 118"/>
                  <a:gd name="T4" fmla="*/ 0 w 9"/>
                  <a:gd name="T5" fmla="*/ 115 h 118"/>
                  <a:gd name="T6" fmla="*/ 9 w 9"/>
                  <a:gd name="T7" fmla="*/ 118 h 118"/>
                  <a:gd name="T8" fmla="*/ 9 w 9"/>
                  <a:gd name="T9" fmla="*/ 1 h 118"/>
                </a:gdLst>
                <a:ahLst/>
                <a:cxnLst>
                  <a:cxn ang="0">
                    <a:pos x="T0" y="T1"/>
                  </a:cxn>
                  <a:cxn ang="0">
                    <a:pos x="T2" y="T3"/>
                  </a:cxn>
                  <a:cxn ang="0">
                    <a:pos x="T4" y="T5"/>
                  </a:cxn>
                  <a:cxn ang="0">
                    <a:pos x="T6" y="T7"/>
                  </a:cxn>
                  <a:cxn ang="0">
                    <a:pos x="T8" y="T9"/>
                  </a:cxn>
                </a:cxnLst>
                <a:rect l="0" t="0" r="r" b="b"/>
                <a:pathLst>
                  <a:path w="9" h="118">
                    <a:moveTo>
                      <a:pt x="9" y="1"/>
                    </a:moveTo>
                    <a:lnTo>
                      <a:pt x="0" y="0"/>
                    </a:lnTo>
                    <a:lnTo>
                      <a:pt x="0" y="115"/>
                    </a:lnTo>
                    <a:lnTo>
                      <a:pt x="9" y="118"/>
                    </a:lnTo>
                    <a:lnTo>
                      <a:pt x="9"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2" name="Freeform 62"/>
              <p:cNvSpPr>
                <a:spLocks/>
              </p:cNvSpPr>
              <p:nvPr userDrawn="1"/>
            </p:nvSpPr>
            <p:spPr bwMode="auto">
              <a:xfrm>
                <a:off x="5826126" y="4410075"/>
                <a:ext cx="11113" cy="190500"/>
              </a:xfrm>
              <a:custGeom>
                <a:avLst/>
                <a:gdLst>
                  <a:gd name="T0" fmla="*/ 7 w 7"/>
                  <a:gd name="T1" fmla="*/ 3 h 120"/>
                  <a:gd name="T2" fmla="*/ 0 w 7"/>
                  <a:gd name="T3" fmla="*/ 0 h 120"/>
                  <a:gd name="T4" fmla="*/ 0 w 7"/>
                  <a:gd name="T5" fmla="*/ 117 h 120"/>
                  <a:gd name="T6" fmla="*/ 7 w 7"/>
                  <a:gd name="T7" fmla="*/ 120 h 120"/>
                  <a:gd name="T8" fmla="*/ 7 w 7"/>
                  <a:gd name="T9" fmla="*/ 3 h 120"/>
                </a:gdLst>
                <a:ahLst/>
                <a:cxnLst>
                  <a:cxn ang="0">
                    <a:pos x="T0" y="T1"/>
                  </a:cxn>
                  <a:cxn ang="0">
                    <a:pos x="T2" y="T3"/>
                  </a:cxn>
                  <a:cxn ang="0">
                    <a:pos x="T4" y="T5"/>
                  </a:cxn>
                  <a:cxn ang="0">
                    <a:pos x="T6" y="T7"/>
                  </a:cxn>
                  <a:cxn ang="0">
                    <a:pos x="T8" y="T9"/>
                  </a:cxn>
                </a:cxnLst>
                <a:rect l="0" t="0" r="r" b="b"/>
                <a:pathLst>
                  <a:path w="7" h="120">
                    <a:moveTo>
                      <a:pt x="7" y="3"/>
                    </a:moveTo>
                    <a:lnTo>
                      <a:pt x="0" y="0"/>
                    </a:lnTo>
                    <a:lnTo>
                      <a:pt x="0" y="117"/>
                    </a:lnTo>
                    <a:lnTo>
                      <a:pt x="7" y="120"/>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3" name="Freeform 63"/>
              <p:cNvSpPr>
                <a:spLocks/>
              </p:cNvSpPr>
              <p:nvPr userDrawn="1"/>
            </p:nvSpPr>
            <p:spPr bwMode="auto">
              <a:xfrm>
                <a:off x="6194426" y="4552950"/>
                <a:ext cx="11113" cy="506413"/>
              </a:xfrm>
              <a:custGeom>
                <a:avLst/>
                <a:gdLst>
                  <a:gd name="T0" fmla="*/ 7 w 7"/>
                  <a:gd name="T1" fmla="*/ 3 h 319"/>
                  <a:gd name="T2" fmla="*/ 0 w 7"/>
                  <a:gd name="T3" fmla="*/ 0 h 319"/>
                  <a:gd name="T4" fmla="*/ 0 w 7"/>
                  <a:gd name="T5" fmla="*/ 319 h 319"/>
                  <a:gd name="T6" fmla="*/ 7 w 7"/>
                  <a:gd name="T7" fmla="*/ 317 h 319"/>
                  <a:gd name="T8" fmla="*/ 7 w 7"/>
                  <a:gd name="T9" fmla="*/ 3 h 319"/>
                </a:gdLst>
                <a:ahLst/>
                <a:cxnLst>
                  <a:cxn ang="0">
                    <a:pos x="T0" y="T1"/>
                  </a:cxn>
                  <a:cxn ang="0">
                    <a:pos x="T2" y="T3"/>
                  </a:cxn>
                  <a:cxn ang="0">
                    <a:pos x="T4" y="T5"/>
                  </a:cxn>
                  <a:cxn ang="0">
                    <a:pos x="T6" y="T7"/>
                  </a:cxn>
                  <a:cxn ang="0">
                    <a:pos x="T8" y="T9"/>
                  </a:cxn>
                </a:cxnLst>
                <a:rect l="0" t="0" r="r" b="b"/>
                <a:pathLst>
                  <a:path w="7" h="319">
                    <a:moveTo>
                      <a:pt x="7" y="3"/>
                    </a:moveTo>
                    <a:lnTo>
                      <a:pt x="0" y="0"/>
                    </a:lnTo>
                    <a:lnTo>
                      <a:pt x="0" y="319"/>
                    </a:lnTo>
                    <a:lnTo>
                      <a:pt x="7" y="317"/>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4" name="Freeform 64"/>
              <p:cNvSpPr>
                <a:spLocks/>
              </p:cNvSpPr>
              <p:nvPr userDrawn="1"/>
            </p:nvSpPr>
            <p:spPr bwMode="auto">
              <a:xfrm>
                <a:off x="6070601" y="4506913"/>
                <a:ext cx="11113" cy="900113"/>
              </a:xfrm>
              <a:custGeom>
                <a:avLst/>
                <a:gdLst>
                  <a:gd name="T0" fmla="*/ 7 w 7"/>
                  <a:gd name="T1" fmla="*/ 371 h 567"/>
                  <a:gd name="T2" fmla="*/ 7 w 7"/>
                  <a:gd name="T3" fmla="*/ 371 h 567"/>
                  <a:gd name="T4" fmla="*/ 7 w 7"/>
                  <a:gd name="T5" fmla="*/ 2 h 567"/>
                  <a:gd name="T6" fmla="*/ 0 w 7"/>
                  <a:gd name="T7" fmla="*/ 0 h 567"/>
                  <a:gd name="T8" fmla="*/ 0 w 7"/>
                  <a:gd name="T9" fmla="*/ 567 h 567"/>
                  <a:gd name="T10" fmla="*/ 7 w 7"/>
                  <a:gd name="T11" fmla="*/ 566 h 567"/>
                  <a:gd name="T12" fmla="*/ 7 w 7"/>
                  <a:gd name="T13" fmla="*/ 371 h 567"/>
                </a:gdLst>
                <a:ahLst/>
                <a:cxnLst>
                  <a:cxn ang="0">
                    <a:pos x="T0" y="T1"/>
                  </a:cxn>
                  <a:cxn ang="0">
                    <a:pos x="T2" y="T3"/>
                  </a:cxn>
                  <a:cxn ang="0">
                    <a:pos x="T4" y="T5"/>
                  </a:cxn>
                  <a:cxn ang="0">
                    <a:pos x="T6" y="T7"/>
                  </a:cxn>
                  <a:cxn ang="0">
                    <a:pos x="T8" y="T9"/>
                  </a:cxn>
                  <a:cxn ang="0">
                    <a:pos x="T10" y="T11"/>
                  </a:cxn>
                  <a:cxn ang="0">
                    <a:pos x="T12" y="T13"/>
                  </a:cxn>
                </a:cxnLst>
                <a:rect l="0" t="0" r="r" b="b"/>
                <a:pathLst>
                  <a:path w="7" h="567">
                    <a:moveTo>
                      <a:pt x="7" y="371"/>
                    </a:moveTo>
                    <a:lnTo>
                      <a:pt x="7" y="371"/>
                    </a:lnTo>
                    <a:lnTo>
                      <a:pt x="7" y="2"/>
                    </a:lnTo>
                    <a:lnTo>
                      <a:pt x="0" y="0"/>
                    </a:lnTo>
                    <a:lnTo>
                      <a:pt x="0" y="567"/>
                    </a:lnTo>
                    <a:lnTo>
                      <a:pt x="7" y="566"/>
                    </a:lnTo>
                    <a:lnTo>
                      <a:pt x="7" y="3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5" name="Freeform 65"/>
              <p:cNvSpPr>
                <a:spLocks/>
              </p:cNvSpPr>
              <p:nvPr userDrawn="1"/>
            </p:nvSpPr>
            <p:spPr bwMode="auto">
              <a:xfrm>
                <a:off x="6234113" y="4570413"/>
                <a:ext cx="11113" cy="476250"/>
              </a:xfrm>
              <a:custGeom>
                <a:avLst/>
                <a:gdLst>
                  <a:gd name="T0" fmla="*/ 7 w 7"/>
                  <a:gd name="T1" fmla="*/ 3 h 300"/>
                  <a:gd name="T2" fmla="*/ 0 w 7"/>
                  <a:gd name="T3" fmla="*/ 0 h 300"/>
                  <a:gd name="T4" fmla="*/ 0 w 7"/>
                  <a:gd name="T5" fmla="*/ 300 h 300"/>
                  <a:gd name="T6" fmla="*/ 7 w 7"/>
                  <a:gd name="T7" fmla="*/ 297 h 300"/>
                  <a:gd name="T8" fmla="*/ 7 w 7"/>
                  <a:gd name="T9" fmla="*/ 3 h 300"/>
                </a:gdLst>
                <a:ahLst/>
                <a:cxnLst>
                  <a:cxn ang="0">
                    <a:pos x="T0" y="T1"/>
                  </a:cxn>
                  <a:cxn ang="0">
                    <a:pos x="T2" y="T3"/>
                  </a:cxn>
                  <a:cxn ang="0">
                    <a:pos x="T4" y="T5"/>
                  </a:cxn>
                  <a:cxn ang="0">
                    <a:pos x="T6" y="T7"/>
                  </a:cxn>
                  <a:cxn ang="0">
                    <a:pos x="T8" y="T9"/>
                  </a:cxn>
                </a:cxnLst>
                <a:rect l="0" t="0" r="r" b="b"/>
                <a:pathLst>
                  <a:path w="7" h="300">
                    <a:moveTo>
                      <a:pt x="7" y="3"/>
                    </a:moveTo>
                    <a:lnTo>
                      <a:pt x="0" y="0"/>
                    </a:lnTo>
                    <a:lnTo>
                      <a:pt x="0" y="300"/>
                    </a:lnTo>
                    <a:lnTo>
                      <a:pt x="7" y="297"/>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6" name="Freeform 66"/>
              <p:cNvSpPr>
                <a:spLocks/>
              </p:cNvSpPr>
              <p:nvPr userDrawn="1"/>
            </p:nvSpPr>
            <p:spPr bwMode="auto">
              <a:xfrm>
                <a:off x="6315076" y="4600575"/>
                <a:ext cx="11113" cy="417513"/>
              </a:xfrm>
              <a:custGeom>
                <a:avLst/>
                <a:gdLst>
                  <a:gd name="T0" fmla="*/ 7 w 7"/>
                  <a:gd name="T1" fmla="*/ 4 h 263"/>
                  <a:gd name="T2" fmla="*/ 0 w 7"/>
                  <a:gd name="T3" fmla="*/ 0 h 263"/>
                  <a:gd name="T4" fmla="*/ 0 w 7"/>
                  <a:gd name="T5" fmla="*/ 263 h 263"/>
                  <a:gd name="T6" fmla="*/ 7 w 7"/>
                  <a:gd name="T7" fmla="*/ 262 h 263"/>
                  <a:gd name="T8" fmla="*/ 7 w 7"/>
                  <a:gd name="T9" fmla="*/ 4 h 263"/>
                </a:gdLst>
                <a:ahLst/>
                <a:cxnLst>
                  <a:cxn ang="0">
                    <a:pos x="T0" y="T1"/>
                  </a:cxn>
                  <a:cxn ang="0">
                    <a:pos x="T2" y="T3"/>
                  </a:cxn>
                  <a:cxn ang="0">
                    <a:pos x="T4" y="T5"/>
                  </a:cxn>
                  <a:cxn ang="0">
                    <a:pos x="T6" y="T7"/>
                  </a:cxn>
                  <a:cxn ang="0">
                    <a:pos x="T8" y="T9"/>
                  </a:cxn>
                </a:cxnLst>
                <a:rect l="0" t="0" r="r" b="b"/>
                <a:pathLst>
                  <a:path w="7" h="263">
                    <a:moveTo>
                      <a:pt x="7" y="4"/>
                    </a:moveTo>
                    <a:lnTo>
                      <a:pt x="0" y="0"/>
                    </a:lnTo>
                    <a:lnTo>
                      <a:pt x="0" y="263"/>
                    </a:lnTo>
                    <a:lnTo>
                      <a:pt x="7" y="262"/>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7" name="Freeform 67"/>
              <p:cNvSpPr>
                <a:spLocks/>
              </p:cNvSpPr>
              <p:nvPr userDrawn="1"/>
            </p:nvSpPr>
            <p:spPr bwMode="auto">
              <a:xfrm>
                <a:off x="6354763" y="4618038"/>
                <a:ext cx="11113" cy="388938"/>
              </a:xfrm>
              <a:custGeom>
                <a:avLst/>
                <a:gdLst>
                  <a:gd name="T0" fmla="*/ 7 w 7"/>
                  <a:gd name="T1" fmla="*/ 2 h 245"/>
                  <a:gd name="T2" fmla="*/ 0 w 7"/>
                  <a:gd name="T3" fmla="*/ 0 h 245"/>
                  <a:gd name="T4" fmla="*/ 0 w 7"/>
                  <a:gd name="T5" fmla="*/ 245 h 245"/>
                  <a:gd name="T6" fmla="*/ 7 w 7"/>
                  <a:gd name="T7" fmla="*/ 242 h 245"/>
                  <a:gd name="T8" fmla="*/ 7 w 7"/>
                  <a:gd name="T9" fmla="*/ 2 h 245"/>
                </a:gdLst>
                <a:ahLst/>
                <a:cxnLst>
                  <a:cxn ang="0">
                    <a:pos x="T0" y="T1"/>
                  </a:cxn>
                  <a:cxn ang="0">
                    <a:pos x="T2" y="T3"/>
                  </a:cxn>
                  <a:cxn ang="0">
                    <a:pos x="T4" y="T5"/>
                  </a:cxn>
                  <a:cxn ang="0">
                    <a:pos x="T6" y="T7"/>
                  </a:cxn>
                  <a:cxn ang="0">
                    <a:pos x="T8" y="T9"/>
                  </a:cxn>
                </a:cxnLst>
                <a:rect l="0" t="0" r="r" b="b"/>
                <a:pathLst>
                  <a:path w="7" h="245">
                    <a:moveTo>
                      <a:pt x="7" y="2"/>
                    </a:moveTo>
                    <a:lnTo>
                      <a:pt x="0" y="0"/>
                    </a:lnTo>
                    <a:lnTo>
                      <a:pt x="0" y="245"/>
                    </a:lnTo>
                    <a:lnTo>
                      <a:pt x="7" y="242"/>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8" name="Freeform 68"/>
              <p:cNvSpPr>
                <a:spLocks/>
              </p:cNvSpPr>
              <p:nvPr userDrawn="1"/>
            </p:nvSpPr>
            <p:spPr bwMode="auto">
              <a:xfrm>
                <a:off x="5741988" y="4378325"/>
                <a:ext cx="11113" cy="193675"/>
              </a:xfrm>
              <a:custGeom>
                <a:avLst/>
                <a:gdLst>
                  <a:gd name="T0" fmla="*/ 7 w 7"/>
                  <a:gd name="T1" fmla="*/ 2 h 122"/>
                  <a:gd name="T2" fmla="*/ 0 w 7"/>
                  <a:gd name="T3" fmla="*/ 0 h 122"/>
                  <a:gd name="T4" fmla="*/ 0 w 7"/>
                  <a:gd name="T5" fmla="*/ 119 h 122"/>
                  <a:gd name="T6" fmla="*/ 7 w 7"/>
                  <a:gd name="T7" fmla="*/ 122 h 122"/>
                  <a:gd name="T8" fmla="*/ 7 w 7"/>
                  <a:gd name="T9" fmla="*/ 2 h 122"/>
                </a:gdLst>
                <a:ahLst/>
                <a:cxnLst>
                  <a:cxn ang="0">
                    <a:pos x="T0" y="T1"/>
                  </a:cxn>
                  <a:cxn ang="0">
                    <a:pos x="T2" y="T3"/>
                  </a:cxn>
                  <a:cxn ang="0">
                    <a:pos x="T4" y="T5"/>
                  </a:cxn>
                  <a:cxn ang="0">
                    <a:pos x="T6" y="T7"/>
                  </a:cxn>
                  <a:cxn ang="0">
                    <a:pos x="T8" y="T9"/>
                  </a:cxn>
                </a:cxnLst>
                <a:rect l="0" t="0" r="r" b="b"/>
                <a:pathLst>
                  <a:path w="7" h="122">
                    <a:moveTo>
                      <a:pt x="7" y="2"/>
                    </a:moveTo>
                    <a:lnTo>
                      <a:pt x="0" y="0"/>
                    </a:lnTo>
                    <a:lnTo>
                      <a:pt x="0" y="119"/>
                    </a:lnTo>
                    <a:lnTo>
                      <a:pt x="7" y="122"/>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9" name="Freeform 69"/>
              <p:cNvSpPr>
                <a:spLocks/>
              </p:cNvSpPr>
              <p:nvPr userDrawn="1"/>
            </p:nvSpPr>
            <p:spPr bwMode="auto">
              <a:xfrm>
                <a:off x="6110288" y="4521200"/>
                <a:ext cx="11113" cy="566738"/>
              </a:xfrm>
              <a:custGeom>
                <a:avLst/>
                <a:gdLst>
                  <a:gd name="T0" fmla="*/ 7 w 7"/>
                  <a:gd name="T1" fmla="*/ 4 h 357"/>
                  <a:gd name="T2" fmla="*/ 0 w 7"/>
                  <a:gd name="T3" fmla="*/ 0 h 357"/>
                  <a:gd name="T4" fmla="*/ 0 w 7"/>
                  <a:gd name="T5" fmla="*/ 357 h 357"/>
                  <a:gd name="T6" fmla="*/ 7 w 7"/>
                  <a:gd name="T7" fmla="*/ 355 h 357"/>
                  <a:gd name="T8" fmla="*/ 7 w 7"/>
                  <a:gd name="T9" fmla="*/ 4 h 357"/>
                </a:gdLst>
                <a:ahLst/>
                <a:cxnLst>
                  <a:cxn ang="0">
                    <a:pos x="T0" y="T1"/>
                  </a:cxn>
                  <a:cxn ang="0">
                    <a:pos x="T2" y="T3"/>
                  </a:cxn>
                  <a:cxn ang="0">
                    <a:pos x="T4" y="T5"/>
                  </a:cxn>
                  <a:cxn ang="0">
                    <a:pos x="T6" y="T7"/>
                  </a:cxn>
                  <a:cxn ang="0">
                    <a:pos x="T8" y="T9"/>
                  </a:cxn>
                </a:cxnLst>
                <a:rect l="0" t="0" r="r" b="b"/>
                <a:pathLst>
                  <a:path w="7" h="357">
                    <a:moveTo>
                      <a:pt x="7" y="4"/>
                    </a:moveTo>
                    <a:lnTo>
                      <a:pt x="0" y="0"/>
                    </a:lnTo>
                    <a:lnTo>
                      <a:pt x="0" y="357"/>
                    </a:lnTo>
                    <a:lnTo>
                      <a:pt x="7" y="355"/>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0" name="Freeform 70"/>
              <p:cNvSpPr>
                <a:spLocks/>
              </p:cNvSpPr>
              <p:nvPr userDrawn="1"/>
            </p:nvSpPr>
            <p:spPr bwMode="auto">
              <a:xfrm>
                <a:off x="6153151" y="4538663"/>
                <a:ext cx="12700" cy="534988"/>
              </a:xfrm>
              <a:custGeom>
                <a:avLst/>
                <a:gdLst>
                  <a:gd name="T0" fmla="*/ 8 w 8"/>
                  <a:gd name="T1" fmla="*/ 2 h 337"/>
                  <a:gd name="T2" fmla="*/ 0 w 8"/>
                  <a:gd name="T3" fmla="*/ 0 h 337"/>
                  <a:gd name="T4" fmla="*/ 0 w 8"/>
                  <a:gd name="T5" fmla="*/ 337 h 337"/>
                  <a:gd name="T6" fmla="*/ 8 w 8"/>
                  <a:gd name="T7" fmla="*/ 335 h 337"/>
                  <a:gd name="T8" fmla="*/ 8 w 8"/>
                  <a:gd name="T9" fmla="*/ 2 h 337"/>
                </a:gdLst>
                <a:ahLst/>
                <a:cxnLst>
                  <a:cxn ang="0">
                    <a:pos x="T0" y="T1"/>
                  </a:cxn>
                  <a:cxn ang="0">
                    <a:pos x="T2" y="T3"/>
                  </a:cxn>
                  <a:cxn ang="0">
                    <a:pos x="T4" y="T5"/>
                  </a:cxn>
                  <a:cxn ang="0">
                    <a:pos x="T6" y="T7"/>
                  </a:cxn>
                  <a:cxn ang="0">
                    <a:pos x="T8" y="T9"/>
                  </a:cxn>
                </a:cxnLst>
                <a:rect l="0" t="0" r="r" b="b"/>
                <a:pathLst>
                  <a:path w="8" h="337">
                    <a:moveTo>
                      <a:pt x="8" y="2"/>
                    </a:moveTo>
                    <a:lnTo>
                      <a:pt x="0" y="0"/>
                    </a:lnTo>
                    <a:lnTo>
                      <a:pt x="0" y="337"/>
                    </a:lnTo>
                    <a:lnTo>
                      <a:pt x="8" y="335"/>
                    </a:lnTo>
                    <a:lnTo>
                      <a:pt x="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1" name="Freeform 71"/>
              <p:cNvSpPr>
                <a:spLocks/>
              </p:cNvSpPr>
              <p:nvPr userDrawn="1"/>
            </p:nvSpPr>
            <p:spPr bwMode="auto">
              <a:xfrm>
                <a:off x="6273801" y="4586288"/>
                <a:ext cx="12700" cy="446088"/>
              </a:xfrm>
              <a:custGeom>
                <a:avLst/>
                <a:gdLst>
                  <a:gd name="T0" fmla="*/ 8 w 8"/>
                  <a:gd name="T1" fmla="*/ 2 h 281"/>
                  <a:gd name="T2" fmla="*/ 0 w 8"/>
                  <a:gd name="T3" fmla="*/ 0 h 281"/>
                  <a:gd name="T4" fmla="*/ 0 w 8"/>
                  <a:gd name="T5" fmla="*/ 281 h 281"/>
                  <a:gd name="T6" fmla="*/ 8 w 8"/>
                  <a:gd name="T7" fmla="*/ 280 h 281"/>
                  <a:gd name="T8" fmla="*/ 8 w 8"/>
                  <a:gd name="T9" fmla="*/ 2 h 281"/>
                </a:gdLst>
                <a:ahLst/>
                <a:cxnLst>
                  <a:cxn ang="0">
                    <a:pos x="T0" y="T1"/>
                  </a:cxn>
                  <a:cxn ang="0">
                    <a:pos x="T2" y="T3"/>
                  </a:cxn>
                  <a:cxn ang="0">
                    <a:pos x="T4" y="T5"/>
                  </a:cxn>
                  <a:cxn ang="0">
                    <a:pos x="T6" y="T7"/>
                  </a:cxn>
                  <a:cxn ang="0">
                    <a:pos x="T8" y="T9"/>
                  </a:cxn>
                </a:cxnLst>
                <a:rect l="0" t="0" r="r" b="b"/>
                <a:pathLst>
                  <a:path w="8" h="281">
                    <a:moveTo>
                      <a:pt x="8" y="2"/>
                    </a:moveTo>
                    <a:lnTo>
                      <a:pt x="0" y="0"/>
                    </a:lnTo>
                    <a:lnTo>
                      <a:pt x="0" y="281"/>
                    </a:lnTo>
                    <a:lnTo>
                      <a:pt x="8" y="280"/>
                    </a:lnTo>
                    <a:lnTo>
                      <a:pt x="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2" name="Freeform 72"/>
              <p:cNvSpPr>
                <a:spLocks/>
              </p:cNvSpPr>
              <p:nvPr userDrawn="1"/>
            </p:nvSpPr>
            <p:spPr bwMode="auto">
              <a:xfrm>
                <a:off x="6518276" y="2122488"/>
                <a:ext cx="12700" cy="596900"/>
              </a:xfrm>
              <a:custGeom>
                <a:avLst/>
                <a:gdLst>
                  <a:gd name="T0" fmla="*/ 0 w 8"/>
                  <a:gd name="T1" fmla="*/ 376 h 376"/>
                  <a:gd name="T2" fmla="*/ 8 w 8"/>
                  <a:gd name="T3" fmla="*/ 373 h 376"/>
                  <a:gd name="T4" fmla="*/ 8 w 8"/>
                  <a:gd name="T5" fmla="*/ 0 h 376"/>
                  <a:gd name="T6" fmla="*/ 0 w 8"/>
                  <a:gd name="T7" fmla="*/ 2 h 376"/>
                  <a:gd name="T8" fmla="*/ 0 w 8"/>
                  <a:gd name="T9" fmla="*/ 376 h 376"/>
                </a:gdLst>
                <a:ahLst/>
                <a:cxnLst>
                  <a:cxn ang="0">
                    <a:pos x="T0" y="T1"/>
                  </a:cxn>
                  <a:cxn ang="0">
                    <a:pos x="T2" y="T3"/>
                  </a:cxn>
                  <a:cxn ang="0">
                    <a:pos x="T4" y="T5"/>
                  </a:cxn>
                  <a:cxn ang="0">
                    <a:pos x="T6" y="T7"/>
                  </a:cxn>
                  <a:cxn ang="0">
                    <a:pos x="T8" y="T9"/>
                  </a:cxn>
                </a:cxnLst>
                <a:rect l="0" t="0" r="r" b="b"/>
                <a:pathLst>
                  <a:path w="8" h="376">
                    <a:moveTo>
                      <a:pt x="0" y="376"/>
                    </a:moveTo>
                    <a:lnTo>
                      <a:pt x="8" y="373"/>
                    </a:lnTo>
                    <a:lnTo>
                      <a:pt x="8" y="0"/>
                    </a:lnTo>
                    <a:lnTo>
                      <a:pt x="0" y="2"/>
                    </a:lnTo>
                    <a:lnTo>
                      <a:pt x="0" y="3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3" name="Freeform 73"/>
              <p:cNvSpPr>
                <a:spLocks/>
              </p:cNvSpPr>
              <p:nvPr userDrawn="1"/>
            </p:nvSpPr>
            <p:spPr bwMode="auto">
              <a:xfrm>
                <a:off x="6478588" y="2136775"/>
                <a:ext cx="11113" cy="600075"/>
              </a:xfrm>
              <a:custGeom>
                <a:avLst/>
                <a:gdLst>
                  <a:gd name="T0" fmla="*/ 0 w 7"/>
                  <a:gd name="T1" fmla="*/ 378 h 378"/>
                  <a:gd name="T2" fmla="*/ 7 w 7"/>
                  <a:gd name="T3" fmla="*/ 375 h 378"/>
                  <a:gd name="T4" fmla="*/ 7 w 7"/>
                  <a:gd name="T5" fmla="*/ 0 h 378"/>
                  <a:gd name="T6" fmla="*/ 0 w 7"/>
                  <a:gd name="T7" fmla="*/ 2 h 378"/>
                  <a:gd name="T8" fmla="*/ 0 w 7"/>
                  <a:gd name="T9" fmla="*/ 378 h 378"/>
                </a:gdLst>
                <a:ahLst/>
                <a:cxnLst>
                  <a:cxn ang="0">
                    <a:pos x="T0" y="T1"/>
                  </a:cxn>
                  <a:cxn ang="0">
                    <a:pos x="T2" y="T3"/>
                  </a:cxn>
                  <a:cxn ang="0">
                    <a:pos x="T4" y="T5"/>
                  </a:cxn>
                  <a:cxn ang="0">
                    <a:pos x="T6" y="T7"/>
                  </a:cxn>
                  <a:cxn ang="0">
                    <a:pos x="T8" y="T9"/>
                  </a:cxn>
                </a:cxnLst>
                <a:rect l="0" t="0" r="r" b="b"/>
                <a:pathLst>
                  <a:path w="7" h="378">
                    <a:moveTo>
                      <a:pt x="0" y="378"/>
                    </a:moveTo>
                    <a:lnTo>
                      <a:pt x="7" y="375"/>
                    </a:lnTo>
                    <a:lnTo>
                      <a:pt x="7" y="0"/>
                    </a:lnTo>
                    <a:lnTo>
                      <a:pt x="0" y="2"/>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4" name="Freeform 74"/>
              <p:cNvSpPr>
                <a:spLocks/>
              </p:cNvSpPr>
              <p:nvPr userDrawn="1"/>
            </p:nvSpPr>
            <p:spPr bwMode="auto">
              <a:xfrm>
                <a:off x="6438901" y="2151063"/>
                <a:ext cx="11113" cy="600075"/>
              </a:xfrm>
              <a:custGeom>
                <a:avLst/>
                <a:gdLst>
                  <a:gd name="T0" fmla="*/ 0 w 7"/>
                  <a:gd name="T1" fmla="*/ 378 h 378"/>
                  <a:gd name="T2" fmla="*/ 7 w 7"/>
                  <a:gd name="T3" fmla="*/ 376 h 378"/>
                  <a:gd name="T4" fmla="*/ 7 w 7"/>
                  <a:gd name="T5" fmla="*/ 0 h 378"/>
                  <a:gd name="T6" fmla="*/ 0 w 7"/>
                  <a:gd name="T7" fmla="*/ 4 h 378"/>
                  <a:gd name="T8" fmla="*/ 0 w 7"/>
                  <a:gd name="T9" fmla="*/ 378 h 378"/>
                </a:gdLst>
                <a:ahLst/>
                <a:cxnLst>
                  <a:cxn ang="0">
                    <a:pos x="T0" y="T1"/>
                  </a:cxn>
                  <a:cxn ang="0">
                    <a:pos x="T2" y="T3"/>
                  </a:cxn>
                  <a:cxn ang="0">
                    <a:pos x="T4" y="T5"/>
                  </a:cxn>
                  <a:cxn ang="0">
                    <a:pos x="T6" y="T7"/>
                  </a:cxn>
                  <a:cxn ang="0">
                    <a:pos x="T8" y="T9"/>
                  </a:cxn>
                </a:cxnLst>
                <a:rect l="0" t="0" r="r" b="b"/>
                <a:pathLst>
                  <a:path w="7" h="378">
                    <a:moveTo>
                      <a:pt x="0" y="378"/>
                    </a:moveTo>
                    <a:lnTo>
                      <a:pt x="7" y="376"/>
                    </a:lnTo>
                    <a:lnTo>
                      <a:pt x="7" y="0"/>
                    </a:lnTo>
                    <a:lnTo>
                      <a:pt x="0" y="4"/>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5" name="Freeform 75"/>
              <p:cNvSpPr>
                <a:spLocks/>
              </p:cNvSpPr>
              <p:nvPr userDrawn="1"/>
            </p:nvSpPr>
            <p:spPr bwMode="auto">
              <a:xfrm>
                <a:off x="6599238" y="2090738"/>
                <a:ext cx="11113" cy="598488"/>
              </a:xfrm>
              <a:custGeom>
                <a:avLst/>
                <a:gdLst>
                  <a:gd name="T0" fmla="*/ 0 w 7"/>
                  <a:gd name="T1" fmla="*/ 377 h 377"/>
                  <a:gd name="T2" fmla="*/ 7 w 7"/>
                  <a:gd name="T3" fmla="*/ 373 h 377"/>
                  <a:gd name="T4" fmla="*/ 7 w 7"/>
                  <a:gd name="T5" fmla="*/ 0 h 377"/>
                  <a:gd name="T6" fmla="*/ 0 w 7"/>
                  <a:gd name="T7" fmla="*/ 4 h 377"/>
                  <a:gd name="T8" fmla="*/ 0 w 7"/>
                  <a:gd name="T9" fmla="*/ 377 h 377"/>
                </a:gdLst>
                <a:ahLst/>
                <a:cxnLst>
                  <a:cxn ang="0">
                    <a:pos x="T0" y="T1"/>
                  </a:cxn>
                  <a:cxn ang="0">
                    <a:pos x="T2" y="T3"/>
                  </a:cxn>
                  <a:cxn ang="0">
                    <a:pos x="T4" y="T5"/>
                  </a:cxn>
                  <a:cxn ang="0">
                    <a:pos x="T6" y="T7"/>
                  </a:cxn>
                  <a:cxn ang="0">
                    <a:pos x="T8" y="T9"/>
                  </a:cxn>
                </a:cxnLst>
                <a:rect l="0" t="0" r="r" b="b"/>
                <a:pathLst>
                  <a:path w="7" h="377">
                    <a:moveTo>
                      <a:pt x="0" y="377"/>
                    </a:moveTo>
                    <a:lnTo>
                      <a:pt x="7" y="373"/>
                    </a:lnTo>
                    <a:lnTo>
                      <a:pt x="7" y="0"/>
                    </a:lnTo>
                    <a:lnTo>
                      <a:pt x="0" y="4"/>
                    </a:lnTo>
                    <a:lnTo>
                      <a:pt x="0" y="3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6" name="Freeform 76"/>
              <p:cNvSpPr>
                <a:spLocks/>
              </p:cNvSpPr>
              <p:nvPr userDrawn="1"/>
            </p:nvSpPr>
            <p:spPr bwMode="auto">
              <a:xfrm>
                <a:off x="6559551" y="2105025"/>
                <a:ext cx="11113" cy="598488"/>
              </a:xfrm>
              <a:custGeom>
                <a:avLst/>
                <a:gdLst>
                  <a:gd name="T0" fmla="*/ 0 w 7"/>
                  <a:gd name="T1" fmla="*/ 377 h 377"/>
                  <a:gd name="T2" fmla="*/ 7 w 7"/>
                  <a:gd name="T3" fmla="*/ 375 h 377"/>
                  <a:gd name="T4" fmla="*/ 7 w 7"/>
                  <a:gd name="T5" fmla="*/ 0 h 377"/>
                  <a:gd name="T6" fmla="*/ 0 w 7"/>
                  <a:gd name="T7" fmla="*/ 4 h 377"/>
                  <a:gd name="T8" fmla="*/ 0 w 7"/>
                  <a:gd name="T9" fmla="*/ 377 h 377"/>
                </a:gdLst>
                <a:ahLst/>
                <a:cxnLst>
                  <a:cxn ang="0">
                    <a:pos x="T0" y="T1"/>
                  </a:cxn>
                  <a:cxn ang="0">
                    <a:pos x="T2" y="T3"/>
                  </a:cxn>
                  <a:cxn ang="0">
                    <a:pos x="T4" y="T5"/>
                  </a:cxn>
                  <a:cxn ang="0">
                    <a:pos x="T6" y="T7"/>
                  </a:cxn>
                  <a:cxn ang="0">
                    <a:pos x="T8" y="T9"/>
                  </a:cxn>
                </a:cxnLst>
                <a:rect l="0" t="0" r="r" b="b"/>
                <a:pathLst>
                  <a:path w="7" h="377">
                    <a:moveTo>
                      <a:pt x="0" y="377"/>
                    </a:moveTo>
                    <a:lnTo>
                      <a:pt x="7" y="375"/>
                    </a:lnTo>
                    <a:lnTo>
                      <a:pt x="7" y="0"/>
                    </a:lnTo>
                    <a:lnTo>
                      <a:pt x="0" y="4"/>
                    </a:lnTo>
                    <a:lnTo>
                      <a:pt x="0" y="3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7" name="Freeform 77"/>
              <p:cNvSpPr>
                <a:spLocks/>
              </p:cNvSpPr>
              <p:nvPr userDrawn="1"/>
            </p:nvSpPr>
            <p:spPr bwMode="auto">
              <a:xfrm>
                <a:off x="5164138" y="3594100"/>
                <a:ext cx="3175" cy="781050"/>
              </a:xfrm>
              <a:custGeom>
                <a:avLst/>
                <a:gdLst>
                  <a:gd name="T0" fmla="*/ 2 w 2"/>
                  <a:gd name="T1" fmla="*/ 0 h 492"/>
                  <a:gd name="T2" fmla="*/ 0 w 2"/>
                  <a:gd name="T3" fmla="*/ 0 h 492"/>
                  <a:gd name="T4" fmla="*/ 0 w 2"/>
                  <a:gd name="T5" fmla="*/ 490 h 492"/>
                  <a:gd name="T6" fmla="*/ 2 w 2"/>
                  <a:gd name="T7" fmla="*/ 492 h 492"/>
                  <a:gd name="T8" fmla="*/ 2 w 2"/>
                  <a:gd name="T9" fmla="*/ 0 h 492"/>
                </a:gdLst>
                <a:ahLst/>
                <a:cxnLst>
                  <a:cxn ang="0">
                    <a:pos x="T0" y="T1"/>
                  </a:cxn>
                  <a:cxn ang="0">
                    <a:pos x="T2" y="T3"/>
                  </a:cxn>
                  <a:cxn ang="0">
                    <a:pos x="T4" y="T5"/>
                  </a:cxn>
                  <a:cxn ang="0">
                    <a:pos x="T6" y="T7"/>
                  </a:cxn>
                  <a:cxn ang="0">
                    <a:pos x="T8" y="T9"/>
                  </a:cxn>
                </a:cxnLst>
                <a:rect l="0" t="0" r="r" b="b"/>
                <a:pathLst>
                  <a:path w="2" h="492">
                    <a:moveTo>
                      <a:pt x="2" y="0"/>
                    </a:moveTo>
                    <a:lnTo>
                      <a:pt x="0" y="0"/>
                    </a:lnTo>
                    <a:lnTo>
                      <a:pt x="0" y="490"/>
                    </a:lnTo>
                    <a:lnTo>
                      <a:pt x="2" y="492"/>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8" name="Freeform 78"/>
              <p:cNvSpPr>
                <a:spLocks/>
              </p:cNvSpPr>
              <p:nvPr userDrawn="1"/>
            </p:nvSpPr>
            <p:spPr bwMode="auto">
              <a:xfrm>
                <a:off x="6397626" y="2168525"/>
                <a:ext cx="12700" cy="600075"/>
              </a:xfrm>
              <a:custGeom>
                <a:avLst/>
                <a:gdLst>
                  <a:gd name="T0" fmla="*/ 0 w 8"/>
                  <a:gd name="T1" fmla="*/ 378 h 378"/>
                  <a:gd name="T2" fmla="*/ 8 w 8"/>
                  <a:gd name="T3" fmla="*/ 374 h 378"/>
                  <a:gd name="T4" fmla="*/ 8 w 8"/>
                  <a:gd name="T5" fmla="*/ 0 h 378"/>
                  <a:gd name="T6" fmla="*/ 0 w 8"/>
                  <a:gd name="T7" fmla="*/ 2 h 378"/>
                  <a:gd name="T8" fmla="*/ 0 w 8"/>
                  <a:gd name="T9" fmla="*/ 378 h 378"/>
                </a:gdLst>
                <a:ahLst/>
                <a:cxnLst>
                  <a:cxn ang="0">
                    <a:pos x="T0" y="T1"/>
                  </a:cxn>
                  <a:cxn ang="0">
                    <a:pos x="T2" y="T3"/>
                  </a:cxn>
                  <a:cxn ang="0">
                    <a:pos x="T4" y="T5"/>
                  </a:cxn>
                  <a:cxn ang="0">
                    <a:pos x="T6" y="T7"/>
                  </a:cxn>
                  <a:cxn ang="0">
                    <a:pos x="T8" y="T9"/>
                  </a:cxn>
                </a:cxnLst>
                <a:rect l="0" t="0" r="r" b="b"/>
                <a:pathLst>
                  <a:path w="8" h="378">
                    <a:moveTo>
                      <a:pt x="0" y="378"/>
                    </a:moveTo>
                    <a:lnTo>
                      <a:pt x="8" y="374"/>
                    </a:lnTo>
                    <a:lnTo>
                      <a:pt x="8" y="0"/>
                    </a:lnTo>
                    <a:lnTo>
                      <a:pt x="0" y="2"/>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9" name="Freeform 79"/>
              <p:cNvSpPr>
                <a:spLocks/>
              </p:cNvSpPr>
              <p:nvPr userDrawn="1"/>
            </p:nvSpPr>
            <p:spPr bwMode="auto">
              <a:xfrm>
                <a:off x="5618163" y="4327525"/>
                <a:ext cx="12700" cy="201613"/>
              </a:xfrm>
              <a:custGeom>
                <a:avLst/>
                <a:gdLst>
                  <a:gd name="T0" fmla="*/ 8 w 8"/>
                  <a:gd name="T1" fmla="*/ 3 h 127"/>
                  <a:gd name="T2" fmla="*/ 0 w 8"/>
                  <a:gd name="T3" fmla="*/ 0 h 127"/>
                  <a:gd name="T4" fmla="*/ 0 w 8"/>
                  <a:gd name="T5" fmla="*/ 126 h 127"/>
                  <a:gd name="T6" fmla="*/ 8 w 8"/>
                  <a:gd name="T7" fmla="*/ 127 h 127"/>
                  <a:gd name="T8" fmla="*/ 8 w 8"/>
                  <a:gd name="T9" fmla="*/ 3 h 127"/>
                </a:gdLst>
                <a:ahLst/>
                <a:cxnLst>
                  <a:cxn ang="0">
                    <a:pos x="T0" y="T1"/>
                  </a:cxn>
                  <a:cxn ang="0">
                    <a:pos x="T2" y="T3"/>
                  </a:cxn>
                  <a:cxn ang="0">
                    <a:pos x="T4" y="T5"/>
                  </a:cxn>
                  <a:cxn ang="0">
                    <a:pos x="T6" y="T7"/>
                  </a:cxn>
                  <a:cxn ang="0">
                    <a:pos x="T8" y="T9"/>
                  </a:cxn>
                </a:cxnLst>
                <a:rect l="0" t="0" r="r" b="b"/>
                <a:pathLst>
                  <a:path w="8" h="127">
                    <a:moveTo>
                      <a:pt x="8" y="3"/>
                    </a:moveTo>
                    <a:lnTo>
                      <a:pt x="0" y="0"/>
                    </a:lnTo>
                    <a:lnTo>
                      <a:pt x="0" y="126"/>
                    </a:lnTo>
                    <a:lnTo>
                      <a:pt x="8" y="127"/>
                    </a:lnTo>
                    <a:lnTo>
                      <a:pt x="8"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0" name="Freeform 80"/>
              <p:cNvSpPr>
                <a:spLocks/>
              </p:cNvSpPr>
              <p:nvPr userDrawn="1"/>
            </p:nvSpPr>
            <p:spPr bwMode="auto">
              <a:xfrm>
                <a:off x="5575301" y="4313238"/>
                <a:ext cx="11113" cy="201613"/>
              </a:xfrm>
              <a:custGeom>
                <a:avLst/>
                <a:gdLst>
                  <a:gd name="T0" fmla="*/ 7 w 7"/>
                  <a:gd name="T1" fmla="*/ 1 h 127"/>
                  <a:gd name="T2" fmla="*/ 0 w 7"/>
                  <a:gd name="T3" fmla="*/ 0 h 127"/>
                  <a:gd name="T4" fmla="*/ 0 w 7"/>
                  <a:gd name="T5" fmla="*/ 126 h 127"/>
                  <a:gd name="T6" fmla="*/ 7 w 7"/>
                  <a:gd name="T7" fmla="*/ 127 h 127"/>
                  <a:gd name="T8" fmla="*/ 7 w 7"/>
                  <a:gd name="T9" fmla="*/ 1 h 127"/>
                </a:gdLst>
                <a:ahLst/>
                <a:cxnLst>
                  <a:cxn ang="0">
                    <a:pos x="T0" y="T1"/>
                  </a:cxn>
                  <a:cxn ang="0">
                    <a:pos x="T2" y="T3"/>
                  </a:cxn>
                  <a:cxn ang="0">
                    <a:pos x="T4" y="T5"/>
                  </a:cxn>
                  <a:cxn ang="0">
                    <a:pos x="T6" y="T7"/>
                  </a:cxn>
                  <a:cxn ang="0">
                    <a:pos x="T8" y="T9"/>
                  </a:cxn>
                </a:cxnLst>
                <a:rect l="0" t="0" r="r" b="b"/>
                <a:pathLst>
                  <a:path w="7" h="127">
                    <a:moveTo>
                      <a:pt x="7" y="1"/>
                    </a:moveTo>
                    <a:lnTo>
                      <a:pt x="0" y="0"/>
                    </a:lnTo>
                    <a:lnTo>
                      <a:pt x="0" y="126"/>
                    </a:lnTo>
                    <a:lnTo>
                      <a:pt x="7" y="127"/>
                    </a:lnTo>
                    <a:lnTo>
                      <a:pt x="7"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1" name="Freeform 81"/>
              <p:cNvSpPr>
                <a:spLocks/>
              </p:cNvSpPr>
              <p:nvPr userDrawn="1"/>
            </p:nvSpPr>
            <p:spPr bwMode="auto">
              <a:xfrm>
                <a:off x="5702301" y="4360863"/>
                <a:ext cx="11113" cy="196850"/>
              </a:xfrm>
              <a:custGeom>
                <a:avLst/>
                <a:gdLst>
                  <a:gd name="T0" fmla="*/ 7 w 7"/>
                  <a:gd name="T1" fmla="*/ 2 h 124"/>
                  <a:gd name="T2" fmla="*/ 0 w 7"/>
                  <a:gd name="T3" fmla="*/ 0 h 124"/>
                  <a:gd name="T4" fmla="*/ 0 w 7"/>
                  <a:gd name="T5" fmla="*/ 123 h 124"/>
                  <a:gd name="T6" fmla="*/ 7 w 7"/>
                  <a:gd name="T7" fmla="*/ 124 h 124"/>
                  <a:gd name="T8" fmla="*/ 7 w 7"/>
                  <a:gd name="T9" fmla="*/ 2 h 124"/>
                </a:gdLst>
                <a:ahLst/>
                <a:cxnLst>
                  <a:cxn ang="0">
                    <a:pos x="T0" y="T1"/>
                  </a:cxn>
                  <a:cxn ang="0">
                    <a:pos x="T2" y="T3"/>
                  </a:cxn>
                  <a:cxn ang="0">
                    <a:pos x="T4" y="T5"/>
                  </a:cxn>
                  <a:cxn ang="0">
                    <a:pos x="T6" y="T7"/>
                  </a:cxn>
                  <a:cxn ang="0">
                    <a:pos x="T8" y="T9"/>
                  </a:cxn>
                </a:cxnLst>
                <a:rect l="0" t="0" r="r" b="b"/>
                <a:pathLst>
                  <a:path w="7" h="124">
                    <a:moveTo>
                      <a:pt x="7" y="2"/>
                    </a:moveTo>
                    <a:lnTo>
                      <a:pt x="0" y="0"/>
                    </a:lnTo>
                    <a:lnTo>
                      <a:pt x="0" y="123"/>
                    </a:lnTo>
                    <a:lnTo>
                      <a:pt x="7" y="12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2" name="Freeform 82"/>
              <p:cNvSpPr>
                <a:spLocks/>
              </p:cNvSpPr>
              <p:nvPr userDrawn="1"/>
            </p:nvSpPr>
            <p:spPr bwMode="auto">
              <a:xfrm>
                <a:off x="5659438" y="4343400"/>
                <a:ext cx="11113" cy="200025"/>
              </a:xfrm>
              <a:custGeom>
                <a:avLst/>
                <a:gdLst>
                  <a:gd name="T0" fmla="*/ 7 w 7"/>
                  <a:gd name="T1" fmla="*/ 4 h 126"/>
                  <a:gd name="T2" fmla="*/ 0 w 7"/>
                  <a:gd name="T3" fmla="*/ 0 h 126"/>
                  <a:gd name="T4" fmla="*/ 0 w 7"/>
                  <a:gd name="T5" fmla="*/ 125 h 126"/>
                  <a:gd name="T6" fmla="*/ 7 w 7"/>
                  <a:gd name="T7" fmla="*/ 126 h 126"/>
                  <a:gd name="T8" fmla="*/ 7 w 7"/>
                  <a:gd name="T9" fmla="*/ 4 h 126"/>
                </a:gdLst>
                <a:ahLst/>
                <a:cxnLst>
                  <a:cxn ang="0">
                    <a:pos x="T0" y="T1"/>
                  </a:cxn>
                  <a:cxn ang="0">
                    <a:pos x="T2" y="T3"/>
                  </a:cxn>
                  <a:cxn ang="0">
                    <a:pos x="T4" y="T5"/>
                  </a:cxn>
                  <a:cxn ang="0">
                    <a:pos x="T6" y="T7"/>
                  </a:cxn>
                  <a:cxn ang="0">
                    <a:pos x="T8" y="T9"/>
                  </a:cxn>
                </a:cxnLst>
                <a:rect l="0" t="0" r="r" b="b"/>
                <a:pathLst>
                  <a:path w="7" h="126">
                    <a:moveTo>
                      <a:pt x="7" y="4"/>
                    </a:moveTo>
                    <a:lnTo>
                      <a:pt x="0" y="0"/>
                    </a:lnTo>
                    <a:lnTo>
                      <a:pt x="0" y="125"/>
                    </a:lnTo>
                    <a:lnTo>
                      <a:pt x="7" y="126"/>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3" name="Freeform 83"/>
              <p:cNvSpPr>
                <a:spLocks/>
              </p:cNvSpPr>
              <p:nvPr userDrawn="1"/>
            </p:nvSpPr>
            <p:spPr bwMode="auto">
              <a:xfrm>
                <a:off x="5492751" y="4278313"/>
                <a:ext cx="11113" cy="207963"/>
              </a:xfrm>
              <a:custGeom>
                <a:avLst/>
                <a:gdLst>
                  <a:gd name="T0" fmla="*/ 7 w 7"/>
                  <a:gd name="T1" fmla="*/ 4 h 131"/>
                  <a:gd name="T2" fmla="*/ 0 w 7"/>
                  <a:gd name="T3" fmla="*/ 0 h 131"/>
                  <a:gd name="T4" fmla="*/ 0 w 7"/>
                  <a:gd name="T5" fmla="*/ 130 h 131"/>
                  <a:gd name="T6" fmla="*/ 7 w 7"/>
                  <a:gd name="T7" fmla="*/ 131 h 131"/>
                  <a:gd name="T8" fmla="*/ 7 w 7"/>
                  <a:gd name="T9" fmla="*/ 4 h 131"/>
                </a:gdLst>
                <a:ahLst/>
                <a:cxnLst>
                  <a:cxn ang="0">
                    <a:pos x="T0" y="T1"/>
                  </a:cxn>
                  <a:cxn ang="0">
                    <a:pos x="T2" y="T3"/>
                  </a:cxn>
                  <a:cxn ang="0">
                    <a:pos x="T4" y="T5"/>
                  </a:cxn>
                  <a:cxn ang="0">
                    <a:pos x="T6" y="T7"/>
                  </a:cxn>
                  <a:cxn ang="0">
                    <a:pos x="T8" y="T9"/>
                  </a:cxn>
                </a:cxnLst>
                <a:rect l="0" t="0" r="r" b="b"/>
                <a:pathLst>
                  <a:path w="7" h="131">
                    <a:moveTo>
                      <a:pt x="7" y="4"/>
                    </a:moveTo>
                    <a:lnTo>
                      <a:pt x="0" y="0"/>
                    </a:lnTo>
                    <a:lnTo>
                      <a:pt x="0" y="130"/>
                    </a:lnTo>
                    <a:lnTo>
                      <a:pt x="7" y="131"/>
                    </a:lnTo>
                    <a:lnTo>
                      <a:pt x="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4" name="Freeform 84"/>
              <p:cNvSpPr>
                <a:spLocks/>
              </p:cNvSpPr>
              <p:nvPr userDrawn="1"/>
            </p:nvSpPr>
            <p:spPr bwMode="auto">
              <a:xfrm>
                <a:off x="5908676" y="4441825"/>
                <a:ext cx="12700" cy="1028700"/>
              </a:xfrm>
              <a:custGeom>
                <a:avLst/>
                <a:gdLst>
                  <a:gd name="T0" fmla="*/ 8 w 8"/>
                  <a:gd name="T1" fmla="*/ 646 h 648"/>
                  <a:gd name="T2" fmla="*/ 8 w 8"/>
                  <a:gd name="T3" fmla="*/ 3 h 648"/>
                  <a:gd name="T4" fmla="*/ 0 w 8"/>
                  <a:gd name="T5" fmla="*/ 0 h 648"/>
                  <a:gd name="T6" fmla="*/ 0 w 8"/>
                  <a:gd name="T7" fmla="*/ 115 h 648"/>
                  <a:gd name="T8" fmla="*/ 2 w 8"/>
                  <a:gd name="T9" fmla="*/ 117 h 648"/>
                  <a:gd name="T10" fmla="*/ 2 w 8"/>
                  <a:gd name="T11" fmla="*/ 648 h 648"/>
                  <a:gd name="T12" fmla="*/ 8 w 8"/>
                  <a:gd name="T13" fmla="*/ 646 h 648"/>
                </a:gdLst>
                <a:ahLst/>
                <a:cxnLst>
                  <a:cxn ang="0">
                    <a:pos x="T0" y="T1"/>
                  </a:cxn>
                  <a:cxn ang="0">
                    <a:pos x="T2" y="T3"/>
                  </a:cxn>
                  <a:cxn ang="0">
                    <a:pos x="T4" y="T5"/>
                  </a:cxn>
                  <a:cxn ang="0">
                    <a:pos x="T6" y="T7"/>
                  </a:cxn>
                  <a:cxn ang="0">
                    <a:pos x="T8" y="T9"/>
                  </a:cxn>
                  <a:cxn ang="0">
                    <a:pos x="T10" y="T11"/>
                  </a:cxn>
                  <a:cxn ang="0">
                    <a:pos x="T12" y="T13"/>
                  </a:cxn>
                </a:cxnLst>
                <a:rect l="0" t="0" r="r" b="b"/>
                <a:pathLst>
                  <a:path w="8" h="648">
                    <a:moveTo>
                      <a:pt x="8" y="646"/>
                    </a:moveTo>
                    <a:lnTo>
                      <a:pt x="8" y="3"/>
                    </a:lnTo>
                    <a:lnTo>
                      <a:pt x="0" y="0"/>
                    </a:lnTo>
                    <a:lnTo>
                      <a:pt x="0" y="115"/>
                    </a:lnTo>
                    <a:lnTo>
                      <a:pt x="2" y="117"/>
                    </a:lnTo>
                    <a:lnTo>
                      <a:pt x="2" y="648"/>
                    </a:lnTo>
                    <a:lnTo>
                      <a:pt x="8" y="6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5" name="Freeform 85"/>
              <p:cNvSpPr>
                <a:spLocks/>
              </p:cNvSpPr>
              <p:nvPr userDrawn="1"/>
            </p:nvSpPr>
            <p:spPr bwMode="auto">
              <a:xfrm>
                <a:off x="5532438" y="4295775"/>
                <a:ext cx="11113" cy="204788"/>
              </a:xfrm>
              <a:custGeom>
                <a:avLst/>
                <a:gdLst>
                  <a:gd name="T0" fmla="*/ 7 w 7"/>
                  <a:gd name="T1" fmla="*/ 3 h 129"/>
                  <a:gd name="T2" fmla="*/ 0 w 7"/>
                  <a:gd name="T3" fmla="*/ 0 h 129"/>
                  <a:gd name="T4" fmla="*/ 0 w 7"/>
                  <a:gd name="T5" fmla="*/ 128 h 129"/>
                  <a:gd name="T6" fmla="*/ 7 w 7"/>
                  <a:gd name="T7" fmla="*/ 129 h 129"/>
                  <a:gd name="T8" fmla="*/ 7 w 7"/>
                  <a:gd name="T9" fmla="*/ 3 h 129"/>
                </a:gdLst>
                <a:ahLst/>
                <a:cxnLst>
                  <a:cxn ang="0">
                    <a:pos x="T0" y="T1"/>
                  </a:cxn>
                  <a:cxn ang="0">
                    <a:pos x="T2" y="T3"/>
                  </a:cxn>
                  <a:cxn ang="0">
                    <a:pos x="T4" y="T5"/>
                  </a:cxn>
                  <a:cxn ang="0">
                    <a:pos x="T6" y="T7"/>
                  </a:cxn>
                  <a:cxn ang="0">
                    <a:pos x="T8" y="T9"/>
                  </a:cxn>
                </a:cxnLst>
                <a:rect l="0" t="0" r="r" b="b"/>
                <a:pathLst>
                  <a:path w="7" h="129">
                    <a:moveTo>
                      <a:pt x="7" y="3"/>
                    </a:moveTo>
                    <a:lnTo>
                      <a:pt x="0" y="0"/>
                    </a:lnTo>
                    <a:lnTo>
                      <a:pt x="0" y="128"/>
                    </a:lnTo>
                    <a:lnTo>
                      <a:pt x="7" y="129"/>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6" name="Freeform 86"/>
              <p:cNvSpPr>
                <a:spLocks/>
              </p:cNvSpPr>
              <p:nvPr userDrawn="1"/>
            </p:nvSpPr>
            <p:spPr bwMode="auto">
              <a:xfrm>
                <a:off x="5448301" y="4260850"/>
                <a:ext cx="12700" cy="211138"/>
              </a:xfrm>
              <a:custGeom>
                <a:avLst/>
                <a:gdLst>
                  <a:gd name="T0" fmla="*/ 0 w 8"/>
                  <a:gd name="T1" fmla="*/ 0 h 133"/>
                  <a:gd name="T2" fmla="*/ 0 w 8"/>
                  <a:gd name="T3" fmla="*/ 132 h 133"/>
                  <a:gd name="T4" fmla="*/ 8 w 8"/>
                  <a:gd name="T5" fmla="*/ 133 h 133"/>
                  <a:gd name="T6" fmla="*/ 8 w 8"/>
                  <a:gd name="T7" fmla="*/ 4 h 133"/>
                  <a:gd name="T8" fmla="*/ 0 w 8"/>
                  <a:gd name="T9" fmla="*/ 0 h 133"/>
                </a:gdLst>
                <a:ahLst/>
                <a:cxnLst>
                  <a:cxn ang="0">
                    <a:pos x="T0" y="T1"/>
                  </a:cxn>
                  <a:cxn ang="0">
                    <a:pos x="T2" y="T3"/>
                  </a:cxn>
                  <a:cxn ang="0">
                    <a:pos x="T4" y="T5"/>
                  </a:cxn>
                  <a:cxn ang="0">
                    <a:pos x="T6" y="T7"/>
                  </a:cxn>
                  <a:cxn ang="0">
                    <a:pos x="T8" y="T9"/>
                  </a:cxn>
                </a:cxnLst>
                <a:rect l="0" t="0" r="r" b="b"/>
                <a:pathLst>
                  <a:path w="8" h="133">
                    <a:moveTo>
                      <a:pt x="0" y="0"/>
                    </a:moveTo>
                    <a:lnTo>
                      <a:pt x="0" y="132"/>
                    </a:lnTo>
                    <a:lnTo>
                      <a:pt x="8" y="133"/>
                    </a:lnTo>
                    <a:lnTo>
                      <a:pt x="8" y="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7" name="Freeform 87"/>
              <p:cNvSpPr>
                <a:spLocks/>
              </p:cNvSpPr>
              <p:nvPr userDrawn="1"/>
            </p:nvSpPr>
            <p:spPr bwMode="auto">
              <a:xfrm>
                <a:off x="5448301" y="2519363"/>
                <a:ext cx="12700" cy="1355725"/>
              </a:xfrm>
              <a:custGeom>
                <a:avLst/>
                <a:gdLst>
                  <a:gd name="T0" fmla="*/ 0 w 8"/>
                  <a:gd name="T1" fmla="*/ 854 h 854"/>
                  <a:gd name="T2" fmla="*/ 8 w 8"/>
                  <a:gd name="T3" fmla="*/ 852 h 854"/>
                  <a:gd name="T4" fmla="*/ 8 w 8"/>
                  <a:gd name="T5" fmla="*/ 0 h 854"/>
                  <a:gd name="T6" fmla="*/ 0 w 8"/>
                  <a:gd name="T7" fmla="*/ 2 h 854"/>
                  <a:gd name="T8" fmla="*/ 0 w 8"/>
                  <a:gd name="T9" fmla="*/ 854 h 854"/>
                </a:gdLst>
                <a:ahLst/>
                <a:cxnLst>
                  <a:cxn ang="0">
                    <a:pos x="T0" y="T1"/>
                  </a:cxn>
                  <a:cxn ang="0">
                    <a:pos x="T2" y="T3"/>
                  </a:cxn>
                  <a:cxn ang="0">
                    <a:pos x="T4" y="T5"/>
                  </a:cxn>
                  <a:cxn ang="0">
                    <a:pos x="T6" y="T7"/>
                  </a:cxn>
                  <a:cxn ang="0">
                    <a:pos x="T8" y="T9"/>
                  </a:cxn>
                </a:cxnLst>
                <a:rect l="0" t="0" r="r" b="b"/>
                <a:pathLst>
                  <a:path w="8" h="854">
                    <a:moveTo>
                      <a:pt x="0" y="854"/>
                    </a:moveTo>
                    <a:lnTo>
                      <a:pt x="8" y="852"/>
                    </a:lnTo>
                    <a:lnTo>
                      <a:pt x="8" y="0"/>
                    </a:lnTo>
                    <a:lnTo>
                      <a:pt x="0" y="2"/>
                    </a:lnTo>
                    <a:lnTo>
                      <a:pt x="0" y="8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8" name="Freeform 88"/>
              <p:cNvSpPr>
                <a:spLocks/>
              </p:cNvSpPr>
              <p:nvPr userDrawn="1"/>
            </p:nvSpPr>
            <p:spPr bwMode="auto">
              <a:xfrm>
                <a:off x="5575301" y="2471738"/>
                <a:ext cx="11113" cy="1354138"/>
              </a:xfrm>
              <a:custGeom>
                <a:avLst/>
                <a:gdLst>
                  <a:gd name="T0" fmla="*/ 0 w 7"/>
                  <a:gd name="T1" fmla="*/ 853 h 853"/>
                  <a:gd name="T2" fmla="*/ 7 w 7"/>
                  <a:gd name="T3" fmla="*/ 850 h 853"/>
                  <a:gd name="T4" fmla="*/ 7 w 7"/>
                  <a:gd name="T5" fmla="*/ 0 h 853"/>
                  <a:gd name="T6" fmla="*/ 0 w 7"/>
                  <a:gd name="T7" fmla="*/ 3 h 853"/>
                  <a:gd name="T8" fmla="*/ 0 w 7"/>
                  <a:gd name="T9" fmla="*/ 853 h 853"/>
                </a:gdLst>
                <a:ahLst/>
                <a:cxnLst>
                  <a:cxn ang="0">
                    <a:pos x="T0" y="T1"/>
                  </a:cxn>
                  <a:cxn ang="0">
                    <a:pos x="T2" y="T3"/>
                  </a:cxn>
                  <a:cxn ang="0">
                    <a:pos x="T4" y="T5"/>
                  </a:cxn>
                  <a:cxn ang="0">
                    <a:pos x="T6" y="T7"/>
                  </a:cxn>
                  <a:cxn ang="0">
                    <a:pos x="T8" y="T9"/>
                  </a:cxn>
                </a:cxnLst>
                <a:rect l="0" t="0" r="r" b="b"/>
                <a:pathLst>
                  <a:path w="7" h="853">
                    <a:moveTo>
                      <a:pt x="0" y="853"/>
                    </a:moveTo>
                    <a:lnTo>
                      <a:pt x="7" y="850"/>
                    </a:lnTo>
                    <a:lnTo>
                      <a:pt x="7" y="0"/>
                    </a:lnTo>
                    <a:lnTo>
                      <a:pt x="0" y="3"/>
                    </a:lnTo>
                    <a:lnTo>
                      <a:pt x="0" y="8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9" name="Freeform 89"/>
              <p:cNvSpPr>
                <a:spLocks/>
              </p:cNvSpPr>
              <p:nvPr userDrawn="1"/>
            </p:nvSpPr>
            <p:spPr bwMode="auto">
              <a:xfrm>
                <a:off x="5492751" y="2501900"/>
                <a:ext cx="11113" cy="1355725"/>
              </a:xfrm>
              <a:custGeom>
                <a:avLst/>
                <a:gdLst>
                  <a:gd name="T0" fmla="*/ 0 w 7"/>
                  <a:gd name="T1" fmla="*/ 854 h 854"/>
                  <a:gd name="T2" fmla="*/ 7 w 7"/>
                  <a:gd name="T3" fmla="*/ 852 h 854"/>
                  <a:gd name="T4" fmla="*/ 7 w 7"/>
                  <a:gd name="T5" fmla="*/ 0 h 854"/>
                  <a:gd name="T6" fmla="*/ 0 w 7"/>
                  <a:gd name="T7" fmla="*/ 4 h 854"/>
                  <a:gd name="T8" fmla="*/ 0 w 7"/>
                  <a:gd name="T9" fmla="*/ 854 h 854"/>
                </a:gdLst>
                <a:ahLst/>
                <a:cxnLst>
                  <a:cxn ang="0">
                    <a:pos x="T0" y="T1"/>
                  </a:cxn>
                  <a:cxn ang="0">
                    <a:pos x="T2" y="T3"/>
                  </a:cxn>
                  <a:cxn ang="0">
                    <a:pos x="T4" y="T5"/>
                  </a:cxn>
                  <a:cxn ang="0">
                    <a:pos x="T6" y="T7"/>
                  </a:cxn>
                  <a:cxn ang="0">
                    <a:pos x="T8" y="T9"/>
                  </a:cxn>
                </a:cxnLst>
                <a:rect l="0" t="0" r="r" b="b"/>
                <a:pathLst>
                  <a:path w="7" h="854">
                    <a:moveTo>
                      <a:pt x="0" y="854"/>
                    </a:moveTo>
                    <a:lnTo>
                      <a:pt x="7" y="852"/>
                    </a:lnTo>
                    <a:lnTo>
                      <a:pt x="7" y="0"/>
                    </a:lnTo>
                    <a:lnTo>
                      <a:pt x="0" y="4"/>
                    </a:lnTo>
                    <a:lnTo>
                      <a:pt x="0" y="8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0" name="Freeform 90"/>
              <p:cNvSpPr>
                <a:spLocks/>
              </p:cNvSpPr>
              <p:nvPr userDrawn="1"/>
            </p:nvSpPr>
            <p:spPr bwMode="auto">
              <a:xfrm>
                <a:off x="5532438" y="2487613"/>
                <a:ext cx="11113" cy="1352550"/>
              </a:xfrm>
              <a:custGeom>
                <a:avLst/>
                <a:gdLst>
                  <a:gd name="T0" fmla="*/ 0 w 7"/>
                  <a:gd name="T1" fmla="*/ 852 h 852"/>
                  <a:gd name="T2" fmla="*/ 7 w 7"/>
                  <a:gd name="T3" fmla="*/ 851 h 852"/>
                  <a:gd name="T4" fmla="*/ 7 w 7"/>
                  <a:gd name="T5" fmla="*/ 0 h 852"/>
                  <a:gd name="T6" fmla="*/ 0 w 7"/>
                  <a:gd name="T7" fmla="*/ 2 h 852"/>
                  <a:gd name="T8" fmla="*/ 0 w 7"/>
                  <a:gd name="T9" fmla="*/ 852 h 852"/>
                </a:gdLst>
                <a:ahLst/>
                <a:cxnLst>
                  <a:cxn ang="0">
                    <a:pos x="T0" y="T1"/>
                  </a:cxn>
                  <a:cxn ang="0">
                    <a:pos x="T2" y="T3"/>
                  </a:cxn>
                  <a:cxn ang="0">
                    <a:pos x="T4" y="T5"/>
                  </a:cxn>
                  <a:cxn ang="0">
                    <a:pos x="T6" y="T7"/>
                  </a:cxn>
                  <a:cxn ang="0">
                    <a:pos x="T8" y="T9"/>
                  </a:cxn>
                </a:cxnLst>
                <a:rect l="0" t="0" r="r" b="b"/>
                <a:pathLst>
                  <a:path w="7" h="852">
                    <a:moveTo>
                      <a:pt x="0" y="852"/>
                    </a:moveTo>
                    <a:lnTo>
                      <a:pt x="7" y="851"/>
                    </a:lnTo>
                    <a:lnTo>
                      <a:pt x="7" y="0"/>
                    </a:lnTo>
                    <a:lnTo>
                      <a:pt x="0" y="2"/>
                    </a:lnTo>
                    <a:lnTo>
                      <a:pt x="0" y="8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1" name="Freeform 91"/>
              <p:cNvSpPr>
                <a:spLocks/>
              </p:cNvSpPr>
              <p:nvPr userDrawn="1"/>
            </p:nvSpPr>
            <p:spPr bwMode="auto">
              <a:xfrm>
                <a:off x="5702301" y="2425700"/>
                <a:ext cx="11113" cy="1349375"/>
              </a:xfrm>
              <a:custGeom>
                <a:avLst/>
                <a:gdLst>
                  <a:gd name="T0" fmla="*/ 0 w 7"/>
                  <a:gd name="T1" fmla="*/ 850 h 850"/>
                  <a:gd name="T2" fmla="*/ 7 w 7"/>
                  <a:gd name="T3" fmla="*/ 846 h 850"/>
                  <a:gd name="T4" fmla="*/ 7 w 7"/>
                  <a:gd name="T5" fmla="*/ 0 h 850"/>
                  <a:gd name="T6" fmla="*/ 0 w 7"/>
                  <a:gd name="T7" fmla="*/ 2 h 850"/>
                  <a:gd name="T8" fmla="*/ 0 w 7"/>
                  <a:gd name="T9" fmla="*/ 850 h 850"/>
                </a:gdLst>
                <a:ahLst/>
                <a:cxnLst>
                  <a:cxn ang="0">
                    <a:pos x="T0" y="T1"/>
                  </a:cxn>
                  <a:cxn ang="0">
                    <a:pos x="T2" y="T3"/>
                  </a:cxn>
                  <a:cxn ang="0">
                    <a:pos x="T4" y="T5"/>
                  </a:cxn>
                  <a:cxn ang="0">
                    <a:pos x="T6" y="T7"/>
                  </a:cxn>
                  <a:cxn ang="0">
                    <a:pos x="T8" y="T9"/>
                  </a:cxn>
                </a:cxnLst>
                <a:rect l="0" t="0" r="r" b="b"/>
                <a:pathLst>
                  <a:path w="7" h="850">
                    <a:moveTo>
                      <a:pt x="0" y="850"/>
                    </a:moveTo>
                    <a:lnTo>
                      <a:pt x="7" y="846"/>
                    </a:lnTo>
                    <a:lnTo>
                      <a:pt x="7" y="0"/>
                    </a:lnTo>
                    <a:lnTo>
                      <a:pt x="0" y="2"/>
                    </a:lnTo>
                    <a:lnTo>
                      <a:pt x="0" y="8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2" name="Freeform 92"/>
              <p:cNvSpPr>
                <a:spLocks/>
              </p:cNvSpPr>
              <p:nvPr userDrawn="1"/>
            </p:nvSpPr>
            <p:spPr bwMode="auto">
              <a:xfrm>
                <a:off x="5659438" y="2439988"/>
                <a:ext cx="11113" cy="1352550"/>
              </a:xfrm>
              <a:custGeom>
                <a:avLst/>
                <a:gdLst>
                  <a:gd name="T0" fmla="*/ 0 w 7"/>
                  <a:gd name="T1" fmla="*/ 852 h 852"/>
                  <a:gd name="T2" fmla="*/ 7 w 7"/>
                  <a:gd name="T3" fmla="*/ 848 h 852"/>
                  <a:gd name="T4" fmla="*/ 7 w 7"/>
                  <a:gd name="T5" fmla="*/ 0 h 852"/>
                  <a:gd name="T6" fmla="*/ 0 w 7"/>
                  <a:gd name="T7" fmla="*/ 3 h 852"/>
                  <a:gd name="T8" fmla="*/ 0 w 7"/>
                  <a:gd name="T9" fmla="*/ 852 h 852"/>
                </a:gdLst>
                <a:ahLst/>
                <a:cxnLst>
                  <a:cxn ang="0">
                    <a:pos x="T0" y="T1"/>
                  </a:cxn>
                  <a:cxn ang="0">
                    <a:pos x="T2" y="T3"/>
                  </a:cxn>
                  <a:cxn ang="0">
                    <a:pos x="T4" y="T5"/>
                  </a:cxn>
                  <a:cxn ang="0">
                    <a:pos x="T6" y="T7"/>
                  </a:cxn>
                  <a:cxn ang="0">
                    <a:pos x="T8" y="T9"/>
                  </a:cxn>
                </a:cxnLst>
                <a:rect l="0" t="0" r="r" b="b"/>
                <a:pathLst>
                  <a:path w="7" h="852">
                    <a:moveTo>
                      <a:pt x="0" y="852"/>
                    </a:moveTo>
                    <a:lnTo>
                      <a:pt x="7" y="848"/>
                    </a:lnTo>
                    <a:lnTo>
                      <a:pt x="7" y="0"/>
                    </a:lnTo>
                    <a:lnTo>
                      <a:pt x="0" y="3"/>
                    </a:lnTo>
                    <a:lnTo>
                      <a:pt x="0" y="8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3" name="Freeform 93"/>
              <p:cNvSpPr>
                <a:spLocks/>
              </p:cNvSpPr>
              <p:nvPr userDrawn="1"/>
            </p:nvSpPr>
            <p:spPr bwMode="auto">
              <a:xfrm>
                <a:off x="5618163" y="2457450"/>
                <a:ext cx="12700" cy="1352550"/>
              </a:xfrm>
              <a:custGeom>
                <a:avLst/>
                <a:gdLst>
                  <a:gd name="T0" fmla="*/ 0 w 8"/>
                  <a:gd name="T1" fmla="*/ 852 h 852"/>
                  <a:gd name="T2" fmla="*/ 8 w 8"/>
                  <a:gd name="T3" fmla="*/ 848 h 852"/>
                  <a:gd name="T4" fmla="*/ 8 w 8"/>
                  <a:gd name="T5" fmla="*/ 0 h 852"/>
                  <a:gd name="T6" fmla="*/ 0 w 8"/>
                  <a:gd name="T7" fmla="*/ 1 h 852"/>
                  <a:gd name="T8" fmla="*/ 0 w 8"/>
                  <a:gd name="T9" fmla="*/ 852 h 852"/>
                </a:gdLst>
                <a:ahLst/>
                <a:cxnLst>
                  <a:cxn ang="0">
                    <a:pos x="T0" y="T1"/>
                  </a:cxn>
                  <a:cxn ang="0">
                    <a:pos x="T2" y="T3"/>
                  </a:cxn>
                  <a:cxn ang="0">
                    <a:pos x="T4" y="T5"/>
                  </a:cxn>
                  <a:cxn ang="0">
                    <a:pos x="T6" y="T7"/>
                  </a:cxn>
                  <a:cxn ang="0">
                    <a:pos x="T8" y="T9"/>
                  </a:cxn>
                </a:cxnLst>
                <a:rect l="0" t="0" r="r" b="b"/>
                <a:pathLst>
                  <a:path w="8" h="852">
                    <a:moveTo>
                      <a:pt x="0" y="852"/>
                    </a:moveTo>
                    <a:lnTo>
                      <a:pt x="8" y="848"/>
                    </a:lnTo>
                    <a:lnTo>
                      <a:pt x="8" y="0"/>
                    </a:lnTo>
                    <a:lnTo>
                      <a:pt x="0" y="1"/>
                    </a:lnTo>
                    <a:lnTo>
                      <a:pt x="0" y="8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4" name="Freeform 94"/>
              <p:cNvSpPr>
                <a:spLocks/>
              </p:cNvSpPr>
              <p:nvPr userDrawn="1"/>
            </p:nvSpPr>
            <p:spPr bwMode="auto">
              <a:xfrm>
                <a:off x="5741988" y="2408238"/>
                <a:ext cx="11113" cy="1349375"/>
              </a:xfrm>
              <a:custGeom>
                <a:avLst/>
                <a:gdLst>
                  <a:gd name="T0" fmla="*/ 0 w 7"/>
                  <a:gd name="T1" fmla="*/ 850 h 850"/>
                  <a:gd name="T2" fmla="*/ 7 w 7"/>
                  <a:gd name="T3" fmla="*/ 847 h 850"/>
                  <a:gd name="T4" fmla="*/ 7 w 7"/>
                  <a:gd name="T5" fmla="*/ 0 h 850"/>
                  <a:gd name="T6" fmla="*/ 0 w 7"/>
                  <a:gd name="T7" fmla="*/ 4 h 850"/>
                  <a:gd name="T8" fmla="*/ 0 w 7"/>
                  <a:gd name="T9" fmla="*/ 850 h 850"/>
                </a:gdLst>
                <a:ahLst/>
                <a:cxnLst>
                  <a:cxn ang="0">
                    <a:pos x="T0" y="T1"/>
                  </a:cxn>
                  <a:cxn ang="0">
                    <a:pos x="T2" y="T3"/>
                  </a:cxn>
                  <a:cxn ang="0">
                    <a:pos x="T4" y="T5"/>
                  </a:cxn>
                  <a:cxn ang="0">
                    <a:pos x="T6" y="T7"/>
                  </a:cxn>
                  <a:cxn ang="0">
                    <a:pos x="T8" y="T9"/>
                  </a:cxn>
                </a:cxnLst>
                <a:rect l="0" t="0" r="r" b="b"/>
                <a:pathLst>
                  <a:path w="7" h="850">
                    <a:moveTo>
                      <a:pt x="0" y="850"/>
                    </a:moveTo>
                    <a:lnTo>
                      <a:pt x="7" y="847"/>
                    </a:lnTo>
                    <a:lnTo>
                      <a:pt x="7" y="0"/>
                    </a:lnTo>
                    <a:lnTo>
                      <a:pt x="0" y="4"/>
                    </a:lnTo>
                    <a:lnTo>
                      <a:pt x="0" y="8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5" name="Freeform 95"/>
              <p:cNvSpPr>
                <a:spLocks/>
              </p:cNvSpPr>
              <p:nvPr userDrawn="1"/>
            </p:nvSpPr>
            <p:spPr bwMode="auto">
              <a:xfrm>
                <a:off x="5408613" y="2533650"/>
                <a:ext cx="11113" cy="1924050"/>
              </a:xfrm>
              <a:custGeom>
                <a:avLst/>
                <a:gdLst>
                  <a:gd name="T0" fmla="*/ 0 w 7"/>
                  <a:gd name="T1" fmla="*/ 1211 h 1212"/>
                  <a:gd name="T2" fmla="*/ 7 w 7"/>
                  <a:gd name="T3" fmla="*/ 1212 h 1212"/>
                  <a:gd name="T4" fmla="*/ 7 w 7"/>
                  <a:gd name="T5" fmla="*/ 1081 h 1212"/>
                  <a:gd name="T6" fmla="*/ 4 w 7"/>
                  <a:gd name="T7" fmla="*/ 1081 h 1212"/>
                  <a:gd name="T8" fmla="*/ 4 w 7"/>
                  <a:gd name="T9" fmla="*/ 854 h 1212"/>
                  <a:gd name="T10" fmla="*/ 7 w 7"/>
                  <a:gd name="T11" fmla="*/ 854 h 1212"/>
                  <a:gd name="T12" fmla="*/ 7 w 7"/>
                  <a:gd name="T13" fmla="*/ 0 h 1212"/>
                  <a:gd name="T14" fmla="*/ 0 w 7"/>
                  <a:gd name="T15" fmla="*/ 2 h 1212"/>
                  <a:gd name="T16" fmla="*/ 0 w 7"/>
                  <a:gd name="T17" fmla="*/ 1211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212">
                    <a:moveTo>
                      <a:pt x="0" y="1211"/>
                    </a:moveTo>
                    <a:lnTo>
                      <a:pt x="7" y="1212"/>
                    </a:lnTo>
                    <a:lnTo>
                      <a:pt x="7" y="1081"/>
                    </a:lnTo>
                    <a:lnTo>
                      <a:pt x="4" y="1081"/>
                    </a:lnTo>
                    <a:lnTo>
                      <a:pt x="4" y="854"/>
                    </a:lnTo>
                    <a:lnTo>
                      <a:pt x="7" y="854"/>
                    </a:lnTo>
                    <a:lnTo>
                      <a:pt x="7" y="0"/>
                    </a:lnTo>
                    <a:lnTo>
                      <a:pt x="0" y="2"/>
                    </a:lnTo>
                    <a:lnTo>
                      <a:pt x="0" y="1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6" name="Freeform 96"/>
              <p:cNvSpPr>
                <a:spLocks/>
              </p:cNvSpPr>
              <p:nvPr userDrawn="1"/>
            </p:nvSpPr>
            <p:spPr bwMode="auto">
              <a:xfrm>
                <a:off x="6354763" y="2182813"/>
                <a:ext cx="11113" cy="600075"/>
              </a:xfrm>
              <a:custGeom>
                <a:avLst/>
                <a:gdLst>
                  <a:gd name="T0" fmla="*/ 0 w 7"/>
                  <a:gd name="T1" fmla="*/ 378 h 378"/>
                  <a:gd name="T2" fmla="*/ 7 w 7"/>
                  <a:gd name="T3" fmla="*/ 376 h 378"/>
                  <a:gd name="T4" fmla="*/ 7 w 7"/>
                  <a:gd name="T5" fmla="*/ 0 h 378"/>
                  <a:gd name="T6" fmla="*/ 0 w 7"/>
                  <a:gd name="T7" fmla="*/ 2 h 378"/>
                  <a:gd name="T8" fmla="*/ 0 w 7"/>
                  <a:gd name="T9" fmla="*/ 378 h 378"/>
                </a:gdLst>
                <a:ahLst/>
                <a:cxnLst>
                  <a:cxn ang="0">
                    <a:pos x="T0" y="T1"/>
                  </a:cxn>
                  <a:cxn ang="0">
                    <a:pos x="T2" y="T3"/>
                  </a:cxn>
                  <a:cxn ang="0">
                    <a:pos x="T4" y="T5"/>
                  </a:cxn>
                  <a:cxn ang="0">
                    <a:pos x="T6" y="T7"/>
                  </a:cxn>
                  <a:cxn ang="0">
                    <a:pos x="T8" y="T9"/>
                  </a:cxn>
                </a:cxnLst>
                <a:rect l="0" t="0" r="r" b="b"/>
                <a:pathLst>
                  <a:path w="7" h="378">
                    <a:moveTo>
                      <a:pt x="0" y="378"/>
                    </a:moveTo>
                    <a:lnTo>
                      <a:pt x="7" y="376"/>
                    </a:lnTo>
                    <a:lnTo>
                      <a:pt x="7" y="0"/>
                    </a:lnTo>
                    <a:lnTo>
                      <a:pt x="0" y="2"/>
                    </a:lnTo>
                    <a:lnTo>
                      <a:pt x="0" y="3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7" name="Freeform 97"/>
              <p:cNvSpPr>
                <a:spLocks/>
              </p:cNvSpPr>
              <p:nvPr userDrawn="1"/>
            </p:nvSpPr>
            <p:spPr bwMode="auto">
              <a:xfrm>
                <a:off x="5199063" y="3578225"/>
                <a:ext cx="11113" cy="811213"/>
              </a:xfrm>
              <a:custGeom>
                <a:avLst/>
                <a:gdLst>
                  <a:gd name="T0" fmla="*/ 0 w 7"/>
                  <a:gd name="T1" fmla="*/ 508 h 511"/>
                  <a:gd name="T2" fmla="*/ 7 w 7"/>
                  <a:gd name="T3" fmla="*/ 511 h 511"/>
                  <a:gd name="T4" fmla="*/ 7 w 7"/>
                  <a:gd name="T5" fmla="*/ 0 h 511"/>
                  <a:gd name="T6" fmla="*/ 0 w 7"/>
                  <a:gd name="T7" fmla="*/ 1 h 511"/>
                  <a:gd name="T8" fmla="*/ 0 w 7"/>
                  <a:gd name="T9" fmla="*/ 508 h 511"/>
                </a:gdLst>
                <a:ahLst/>
                <a:cxnLst>
                  <a:cxn ang="0">
                    <a:pos x="T0" y="T1"/>
                  </a:cxn>
                  <a:cxn ang="0">
                    <a:pos x="T2" y="T3"/>
                  </a:cxn>
                  <a:cxn ang="0">
                    <a:pos x="T4" y="T5"/>
                  </a:cxn>
                  <a:cxn ang="0">
                    <a:pos x="T6" y="T7"/>
                  </a:cxn>
                  <a:cxn ang="0">
                    <a:pos x="T8" y="T9"/>
                  </a:cxn>
                </a:cxnLst>
                <a:rect l="0" t="0" r="r" b="b"/>
                <a:pathLst>
                  <a:path w="7" h="511">
                    <a:moveTo>
                      <a:pt x="0" y="508"/>
                    </a:moveTo>
                    <a:lnTo>
                      <a:pt x="7" y="511"/>
                    </a:lnTo>
                    <a:lnTo>
                      <a:pt x="7" y="0"/>
                    </a:lnTo>
                    <a:lnTo>
                      <a:pt x="0" y="1"/>
                    </a:lnTo>
                    <a:lnTo>
                      <a:pt x="0" y="5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8" name="Freeform 98"/>
              <p:cNvSpPr>
                <a:spLocks/>
              </p:cNvSpPr>
              <p:nvPr userDrawn="1"/>
            </p:nvSpPr>
            <p:spPr bwMode="auto">
              <a:xfrm>
                <a:off x="5281613" y="3543300"/>
                <a:ext cx="12700" cy="874713"/>
              </a:xfrm>
              <a:custGeom>
                <a:avLst/>
                <a:gdLst>
                  <a:gd name="T0" fmla="*/ 0 w 8"/>
                  <a:gd name="T1" fmla="*/ 548 h 551"/>
                  <a:gd name="T2" fmla="*/ 8 w 8"/>
                  <a:gd name="T3" fmla="*/ 551 h 551"/>
                  <a:gd name="T4" fmla="*/ 8 w 8"/>
                  <a:gd name="T5" fmla="*/ 0 h 551"/>
                  <a:gd name="T6" fmla="*/ 0 w 8"/>
                  <a:gd name="T7" fmla="*/ 2 h 551"/>
                  <a:gd name="T8" fmla="*/ 0 w 8"/>
                  <a:gd name="T9" fmla="*/ 548 h 551"/>
                </a:gdLst>
                <a:ahLst/>
                <a:cxnLst>
                  <a:cxn ang="0">
                    <a:pos x="T0" y="T1"/>
                  </a:cxn>
                  <a:cxn ang="0">
                    <a:pos x="T2" y="T3"/>
                  </a:cxn>
                  <a:cxn ang="0">
                    <a:pos x="T4" y="T5"/>
                  </a:cxn>
                  <a:cxn ang="0">
                    <a:pos x="T6" y="T7"/>
                  </a:cxn>
                  <a:cxn ang="0">
                    <a:pos x="T8" y="T9"/>
                  </a:cxn>
                </a:cxnLst>
                <a:rect l="0" t="0" r="r" b="b"/>
                <a:pathLst>
                  <a:path w="8" h="551">
                    <a:moveTo>
                      <a:pt x="0" y="548"/>
                    </a:moveTo>
                    <a:lnTo>
                      <a:pt x="8" y="551"/>
                    </a:lnTo>
                    <a:lnTo>
                      <a:pt x="8" y="0"/>
                    </a:lnTo>
                    <a:lnTo>
                      <a:pt x="0" y="2"/>
                    </a:lnTo>
                    <a:lnTo>
                      <a:pt x="0" y="5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9" name="Freeform 99"/>
              <p:cNvSpPr>
                <a:spLocks/>
              </p:cNvSpPr>
              <p:nvPr userDrawn="1"/>
            </p:nvSpPr>
            <p:spPr bwMode="auto">
              <a:xfrm>
                <a:off x="5326063" y="3525838"/>
                <a:ext cx="11113" cy="906463"/>
              </a:xfrm>
              <a:custGeom>
                <a:avLst/>
                <a:gdLst>
                  <a:gd name="T0" fmla="*/ 0 w 7"/>
                  <a:gd name="T1" fmla="*/ 568 h 571"/>
                  <a:gd name="T2" fmla="*/ 7 w 7"/>
                  <a:gd name="T3" fmla="*/ 571 h 571"/>
                  <a:gd name="T4" fmla="*/ 7 w 7"/>
                  <a:gd name="T5" fmla="*/ 0 h 571"/>
                  <a:gd name="T6" fmla="*/ 0 w 7"/>
                  <a:gd name="T7" fmla="*/ 2 h 571"/>
                  <a:gd name="T8" fmla="*/ 0 w 7"/>
                  <a:gd name="T9" fmla="*/ 568 h 571"/>
                </a:gdLst>
                <a:ahLst/>
                <a:cxnLst>
                  <a:cxn ang="0">
                    <a:pos x="T0" y="T1"/>
                  </a:cxn>
                  <a:cxn ang="0">
                    <a:pos x="T2" y="T3"/>
                  </a:cxn>
                  <a:cxn ang="0">
                    <a:pos x="T4" y="T5"/>
                  </a:cxn>
                  <a:cxn ang="0">
                    <a:pos x="T6" y="T7"/>
                  </a:cxn>
                  <a:cxn ang="0">
                    <a:pos x="T8" y="T9"/>
                  </a:cxn>
                </a:cxnLst>
                <a:rect l="0" t="0" r="r" b="b"/>
                <a:pathLst>
                  <a:path w="7" h="571">
                    <a:moveTo>
                      <a:pt x="0" y="568"/>
                    </a:moveTo>
                    <a:lnTo>
                      <a:pt x="7" y="571"/>
                    </a:lnTo>
                    <a:lnTo>
                      <a:pt x="7" y="0"/>
                    </a:lnTo>
                    <a:lnTo>
                      <a:pt x="0" y="2"/>
                    </a:lnTo>
                    <a:lnTo>
                      <a:pt x="0" y="5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0" name="Freeform 100"/>
              <p:cNvSpPr>
                <a:spLocks/>
              </p:cNvSpPr>
              <p:nvPr userDrawn="1"/>
            </p:nvSpPr>
            <p:spPr bwMode="auto">
              <a:xfrm>
                <a:off x="5365751" y="3508375"/>
                <a:ext cx="11113" cy="935038"/>
              </a:xfrm>
              <a:custGeom>
                <a:avLst/>
                <a:gdLst>
                  <a:gd name="T0" fmla="*/ 0 w 7"/>
                  <a:gd name="T1" fmla="*/ 2 h 589"/>
                  <a:gd name="T2" fmla="*/ 0 w 7"/>
                  <a:gd name="T3" fmla="*/ 588 h 589"/>
                  <a:gd name="T4" fmla="*/ 7 w 7"/>
                  <a:gd name="T5" fmla="*/ 589 h 589"/>
                  <a:gd name="T6" fmla="*/ 7 w 7"/>
                  <a:gd name="T7" fmla="*/ 0 h 589"/>
                  <a:gd name="T8" fmla="*/ 0 w 7"/>
                  <a:gd name="T9" fmla="*/ 2 h 589"/>
                </a:gdLst>
                <a:ahLst/>
                <a:cxnLst>
                  <a:cxn ang="0">
                    <a:pos x="T0" y="T1"/>
                  </a:cxn>
                  <a:cxn ang="0">
                    <a:pos x="T2" y="T3"/>
                  </a:cxn>
                  <a:cxn ang="0">
                    <a:pos x="T4" y="T5"/>
                  </a:cxn>
                  <a:cxn ang="0">
                    <a:pos x="T6" y="T7"/>
                  </a:cxn>
                  <a:cxn ang="0">
                    <a:pos x="T8" y="T9"/>
                  </a:cxn>
                </a:cxnLst>
                <a:rect l="0" t="0" r="r" b="b"/>
                <a:pathLst>
                  <a:path w="7" h="589">
                    <a:moveTo>
                      <a:pt x="0" y="2"/>
                    </a:moveTo>
                    <a:lnTo>
                      <a:pt x="0" y="588"/>
                    </a:lnTo>
                    <a:lnTo>
                      <a:pt x="7" y="589"/>
                    </a:lnTo>
                    <a:lnTo>
                      <a:pt x="7"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1" name="Freeform 101"/>
              <p:cNvSpPr>
                <a:spLocks/>
              </p:cNvSpPr>
              <p:nvPr userDrawn="1"/>
            </p:nvSpPr>
            <p:spPr bwMode="auto">
              <a:xfrm>
                <a:off x="5241926" y="3560763"/>
                <a:ext cx="11113" cy="842963"/>
              </a:xfrm>
              <a:custGeom>
                <a:avLst/>
                <a:gdLst>
                  <a:gd name="T0" fmla="*/ 0 w 7"/>
                  <a:gd name="T1" fmla="*/ 528 h 531"/>
                  <a:gd name="T2" fmla="*/ 7 w 7"/>
                  <a:gd name="T3" fmla="*/ 531 h 531"/>
                  <a:gd name="T4" fmla="*/ 7 w 7"/>
                  <a:gd name="T5" fmla="*/ 0 h 531"/>
                  <a:gd name="T6" fmla="*/ 0 w 7"/>
                  <a:gd name="T7" fmla="*/ 2 h 531"/>
                  <a:gd name="T8" fmla="*/ 0 w 7"/>
                  <a:gd name="T9" fmla="*/ 528 h 531"/>
                </a:gdLst>
                <a:ahLst/>
                <a:cxnLst>
                  <a:cxn ang="0">
                    <a:pos x="T0" y="T1"/>
                  </a:cxn>
                  <a:cxn ang="0">
                    <a:pos x="T2" y="T3"/>
                  </a:cxn>
                  <a:cxn ang="0">
                    <a:pos x="T4" y="T5"/>
                  </a:cxn>
                  <a:cxn ang="0">
                    <a:pos x="T6" y="T7"/>
                  </a:cxn>
                  <a:cxn ang="0">
                    <a:pos x="T8" y="T9"/>
                  </a:cxn>
                </a:cxnLst>
                <a:rect l="0" t="0" r="r" b="b"/>
                <a:pathLst>
                  <a:path w="7" h="531">
                    <a:moveTo>
                      <a:pt x="0" y="528"/>
                    </a:moveTo>
                    <a:lnTo>
                      <a:pt x="7" y="531"/>
                    </a:lnTo>
                    <a:lnTo>
                      <a:pt x="7" y="0"/>
                    </a:lnTo>
                    <a:lnTo>
                      <a:pt x="0" y="2"/>
                    </a:lnTo>
                    <a:lnTo>
                      <a:pt x="0" y="5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2" name="Freeform 102"/>
              <p:cNvSpPr>
                <a:spLocks/>
              </p:cNvSpPr>
              <p:nvPr userDrawn="1"/>
            </p:nvSpPr>
            <p:spPr bwMode="auto">
              <a:xfrm>
                <a:off x="6153151" y="2257425"/>
                <a:ext cx="12700" cy="604838"/>
              </a:xfrm>
              <a:custGeom>
                <a:avLst/>
                <a:gdLst>
                  <a:gd name="T0" fmla="*/ 0 w 8"/>
                  <a:gd name="T1" fmla="*/ 381 h 381"/>
                  <a:gd name="T2" fmla="*/ 8 w 8"/>
                  <a:gd name="T3" fmla="*/ 380 h 381"/>
                  <a:gd name="T4" fmla="*/ 8 w 8"/>
                  <a:gd name="T5" fmla="*/ 0 h 381"/>
                  <a:gd name="T6" fmla="*/ 0 w 8"/>
                  <a:gd name="T7" fmla="*/ 3 h 381"/>
                  <a:gd name="T8" fmla="*/ 0 w 8"/>
                  <a:gd name="T9" fmla="*/ 381 h 381"/>
                </a:gdLst>
                <a:ahLst/>
                <a:cxnLst>
                  <a:cxn ang="0">
                    <a:pos x="T0" y="T1"/>
                  </a:cxn>
                  <a:cxn ang="0">
                    <a:pos x="T2" y="T3"/>
                  </a:cxn>
                  <a:cxn ang="0">
                    <a:pos x="T4" y="T5"/>
                  </a:cxn>
                  <a:cxn ang="0">
                    <a:pos x="T6" y="T7"/>
                  </a:cxn>
                  <a:cxn ang="0">
                    <a:pos x="T8" y="T9"/>
                  </a:cxn>
                </a:cxnLst>
                <a:rect l="0" t="0" r="r" b="b"/>
                <a:pathLst>
                  <a:path w="8" h="381">
                    <a:moveTo>
                      <a:pt x="0" y="381"/>
                    </a:moveTo>
                    <a:lnTo>
                      <a:pt x="8" y="380"/>
                    </a:lnTo>
                    <a:lnTo>
                      <a:pt x="8" y="0"/>
                    </a:lnTo>
                    <a:lnTo>
                      <a:pt x="0" y="3"/>
                    </a:lnTo>
                    <a:lnTo>
                      <a:pt x="0" y="3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3" name="Freeform 103"/>
              <p:cNvSpPr>
                <a:spLocks/>
              </p:cNvSpPr>
              <p:nvPr userDrawn="1"/>
            </p:nvSpPr>
            <p:spPr bwMode="auto">
              <a:xfrm>
                <a:off x="6070601" y="2287588"/>
                <a:ext cx="11113" cy="1335088"/>
              </a:xfrm>
              <a:custGeom>
                <a:avLst/>
                <a:gdLst>
                  <a:gd name="T0" fmla="*/ 0 w 7"/>
                  <a:gd name="T1" fmla="*/ 841 h 841"/>
                  <a:gd name="T2" fmla="*/ 7 w 7"/>
                  <a:gd name="T3" fmla="*/ 840 h 841"/>
                  <a:gd name="T4" fmla="*/ 7 w 7"/>
                  <a:gd name="T5" fmla="*/ 0 h 841"/>
                  <a:gd name="T6" fmla="*/ 0 w 7"/>
                  <a:gd name="T7" fmla="*/ 2 h 841"/>
                  <a:gd name="T8" fmla="*/ 0 w 7"/>
                  <a:gd name="T9" fmla="*/ 841 h 841"/>
                </a:gdLst>
                <a:ahLst/>
                <a:cxnLst>
                  <a:cxn ang="0">
                    <a:pos x="T0" y="T1"/>
                  </a:cxn>
                  <a:cxn ang="0">
                    <a:pos x="T2" y="T3"/>
                  </a:cxn>
                  <a:cxn ang="0">
                    <a:pos x="T4" y="T5"/>
                  </a:cxn>
                  <a:cxn ang="0">
                    <a:pos x="T6" y="T7"/>
                  </a:cxn>
                  <a:cxn ang="0">
                    <a:pos x="T8" y="T9"/>
                  </a:cxn>
                </a:cxnLst>
                <a:rect l="0" t="0" r="r" b="b"/>
                <a:pathLst>
                  <a:path w="7" h="841">
                    <a:moveTo>
                      <a:pt x="0" y="841"/>
                    </a:moveTo>
                    <a:lnTo>
                      <a:pt x="7" y="840"/>
                    </a:lnTo>
                    <a:lnTo>
                      <a:pt x="7" y="0"/>
                    </a:lnTo>
                    <a:lnTo>
                      <a:pt x="0" y="2"/>
                    </a:lnTo>
                    <a:lnTo>
                      <a:pt x="0" y="8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4" name="Freeform 104"/>
              <p:cNvSpPr>
                <a:spLocks/>
              </p:cNvSpPr>
              <p:nvPr userDrawn="1"/>
            </p:nvSpPr>
            <p:spPr bwMode="auto">
              <a:xfrm>
                <a:off x="6194426" y="2243138"/>
                <a:ext cx="11113" cy="604838"/>
              </a:xfrm>
              <a:custGeom>
                <a:avLst/>
                <a:gdLst>
                  <a:gd name="T0" fmla="*/ 0 w 7"/>
                  <a:gd name="T1" fmla="*/ 381 h 381"/>
                  <a:gd name="T2" fmla="*/ 7 w 7"/>
                  <a:gd name="T3" fmla="*/ 378 h 381"/>
                  <a:gd name="T4" fmla="*/ 7 w 7"/>
                  <a:gd name="T5" fmla="*/ 0 h 381"/>
                  <a:gd name="T6" fmla="*/ 0 w 7"/>
                  <a:gd name="T7" fmla="*/ 1 h 381"/>
                  <a:gd name="T8" fmla="*/ 0 w 7"/>
                  <a:gd name="T9" fmla="*/ 381 h 381"/>
                </a:gdLst>
                <a:ahLst/>
                <a:cxnLst>
                  <a:cxn ang="0">
                    <a:pos x="T0" y="T1"/>
                  </a:cxn>
                  <a:cxn ang="0">
                    <a:pos x="T2" y="T3"/>
                  </a:cxn>
                  <a:cxn ang="0">
                    <a:pos x="T4" y="T5"/>
                  </a:cxn>
                  <a:cxn ang="0">
                    <a:pos x="T6" y="T7"/>
                  </a:cxn>
                  <a:cxn ang="0">
                    <a:pos x="T8" y="T9"/>
                  </a:cxn>
                </a:cxnLst>
                <a:rect l="0" t="0" r="r" b="b"/>
                <a:pathLst>
                  <a:path w="7" h="381">
                    <a:moveTo>
                      <a:pt x="0" y="381"/>
                    </a:moveTo>
                    <a:lnTo>
                      <a:pt x="7" y="378"/>
                    </a:lnTo>
                    <a:lnTo>
                      <a:pt x="7" y="0"/>
                    </a:lnTo>
                    <a:lnTo>
                      <a:pt x="0" y="1"/>
                    </a:lnTo>
                    <a:lnTo>
                      <a:pt x="0" y="3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5" name="Freeform 105"/>
              <p:cNvSpPr>
                <a:spLocks/>
              </p:cNvSpPr>
              <p:nvPr userDrawn="1"/>
            </p:nvSpPr>
            <p:spPr bwMode="auto">
              <a:xfrm>
                <a:off x="6110288" y="2273300"/>
                <a:ext cx="11113" cy="1335088"/>
              </a:xfrm>
              <a:custGeom>
                <a:avLst/>
                <a:gdLst>
                  <a:gd name="T0" fmla="*/ 0 w 7"/>
                  <a:gd name="T1" fmla="*/ 841 h 841"/>
                  <a:gd name="T2" fmla="*/ 7 w 7"/>
                  <a:gd name="T3" fmla="*/ 838 h 841"/>
                  <a:gd name="T4" fmla="*/ 7 w 7"/>
                  <a:gd name="T5" fmla="*/ 0 h 841"/>
                  <a:gd name="T6" fmla="*/ 0 w 7"/>
                  <a:gd name="T7" fmla="*/ 2 h 841"/>
                  <a:gd name="T8" fmla="*/ 0 w 7"/>
                  <a:gd name="T9" fmla="*/ 841 h 841"/>
                </a:gdLst>
                <a:ahLst/>
                <a:cxnLst>
                  <a:cxn ang="0">
                    <a:pos x="T0" y="T1"/>
                  </a:cxn>
                  <a:cxn ang="0">
                    <a:pos x="T2" y="T3"/>
                  </a:cxn>
                  <a:cxn ang="0">
                    <a:pos x="T4" y="T5"/>
                  </a:cxn>
                  <a:cxn ang="0">
                    <a:pos x="T6" y="T7"/>
                  </a:cxn>
                  <a:cxn ang="0">
                    <a:pos x="T8" y="T9"/>
                  </a:cxn>
                </a:cxnLst>
                <a:rect l="0" t="0" r="r" b="b"/>
                <a:pathLst>
                  <a:path w="7" h="841">
                    <a:moveTo>
                      <a:pt x="0" y="841"/>
                    </a:moveTo>
                    <a:lnTo>
                      <a:pt x="7" y="838"/>
                    </a:lnTo>
                    <a:lnTo>
                      <a:pt x="7" y="0"/>
                    </a:lnTo>
                    <a:lnTo>
                      <a:pt x="0" y="2"/>
                    </a:lnTo>
                    <a:lnTo>
                      <a:pt x="0" y="8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6" name="Freeform 106"/>
              <p:cNvSpPr>
                <a:spLocks/>
              </p:cNvSpPr>
              <p:nvPr userDrawn="1"/>
            </p:nvSpPr>
            <p:spPr bwMode="auto">
              <a:xfrm>
                <a:off x="5784851" y="2393950"/>
                <a:ext cx="12700" cy="1346200"/>
              </a:xfrm>
              <a:custGeom>
                <a:avLst/>
                <a:gdLst>
                  <a:gd name="T0" fmla="*/ 0 w 8"/>
                  <a:gd name="T1" fmla="*/ 848 h 848"/>
                  <a:gd name="T2" fmla="*/ 8 w 8"/>
                  <a:gd name="T3" fmla="*/ 845 h 848"/>
                  <a:gd name="T4" fmla="*/ 8 w 8"/>
                  <a:gd name="T5" fmla="*/ 0 h 848"/>
                  <a:gd name="T6" fmla="*/ 0 w 8"/>
                  <a:gd name="T7" fmla="*/ 4 h 848"/>
                  <a:gd name="T8" fmla="*/ 0 w 8"/>
                  <a:gd name="T9" fmla="*/ 848 h 848"/>
                </a:gdLst>
                <a:ahLst/>
                <a:cxnLst>
                  <a:cxn ang="0">
                    <a:pos x="T0" y="T1"/>
                  </a:cxn>
                  <a:cxn ang="0">
                    <a:pos x="T2" y="T3"/>
                  </a:cxn>
                  <a:cxn ang="0">
                    <a:pos x="T4" y="T5"/>
                  </a:cxn>
                  <a:cxn ang="0">
                    <a:pos x="T6" y="T7"/>
                  </a:cxn>
                  <a:cxn ang="0">
                    <a:pos x="T8" y="T9"/>
                  </a:cxn>
                </a:cxnLst>
                <a:rect l="0" t="0" r="r" b="b"/>
                <a:pathLst>
                  <a:path w="8" h="848">
                    <a:moveTo>
                      <a:pt x="0" y="848"/>
                    </a:moveTo>
                    <a:lnTo>
                      <a:pt x="8" y="845"/>
                    </a:lnTo>
                    <a:lnTo>
                      <a:pt x="8" y="0"/>
                    </a:lnTo>
                    <a:lnTo>
                      <a:pt x="0" y="4"/>
                    </a:lnTo>
                    <a:lnTo>
                      <a:pt x="0" y="8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7" name="Freeform 107"/>
              <p:cNvSpPr>
                <a:spLocks/>
              </p:cNvSpPr>
              <p:nvPr userDrawn="1"/>
            </p:nvSpPr>
            <p:spPr bwMode="auto">
              <a:xfrm>
                <a:off x="6234113" y="2228850"/>
                <a:ext cx="11113" cy="603250"/>
              </a:xfrm>
              <a:custGeom>
                <a:avLst/>
                <a:gdLst>
                  <a:gd name="T0" fmla="*/ 0 w 7"/>
                  <a:gd name="T1" fmla="*/ 380 h 380"/>
                  <a:gd name="T2" fmla="*/ 7 w 7"/>
                  <a:gd name="T3" fmla="*/ 378 h 380"/>
                  <a:gd name="T4" fmla="*/ 7 w 7"/>
                  <a:gd name="T5" fmla="*/ 0 h 380"/>
                  <a:gd name="T6" fmla="*/ 0 w 7"/>
                  <a:gd name="T7" fmla="*/ 1 h 380"/>
                  <a:gd name="T8" fmla="*/ 0 w 7"/>
                  <a:gd name="T9" fmla="*/ 380 h 380"/>
                </a:gdLst>
                <a:ahLst/>
                <a:cxnLst>
                  <a:cxn ang="0">
                    <a:pos x="T0" y="T1"/>
                  </a:cxn>
                  <a:cxn ang="0">
                    <a:pos x="T2" y="T3"/>
                  </a:cxn>
                  <a:cxn ang="0">
                    <a:pos x="T4" y="T5"/>
                  </a:cxn>
                  <a:cxn ang="0">
                    <a:pos x="T6" y="T7"/>
                  </a:cxn>
                  <a:cxn ang="0">
                    <a:pos x="T8" y="T9"/>
                  </a:cxn>
                </a:cxnLst>
                <a:rect l="0" t="0" r="r" b="b"/>
                <a:pathLst>
                  <a:path w="7" h="380">
                    <a:moveTo>
                      <a:pt x="0" y="380"/>
                    </a:moveTo>
                    <a:lnTo>
                      <a:pt x="7" y="378"/>
                    </a:lnTo>
                    <a:lnTo>
                      <a:pt x="7" y="0"/>
                    </a:lnTo>
                    <a:lnTo>
                      <a:pt x="0" y="1"/>
                    </a:lnTo>
                    <a:lnTo>
                      <a:pt x="0" y="3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8" name="Freeform 108"/>
              <p:cNvSpPr>
                <a:spLocks/>
              </p:cNvSpPr>
              <p:nvPr userDrawn="1"/>
            </p:nvSpPr>
            <p:spPr bwMode="auto">
              <a:xfrm>
                <a:off x="6273801" y="2211388"/>
                <a:ext cx="12700" cy="606425"/>
              </a:xfrm>
              <a:custGeom>
                <a:avLst/>
                <a:gdLst>
                  <a:gd name="T0" fmla="*/ 0 w 8"/>
                  <a:gd name="T1" fmla="*/ 382 h 382"/>
                  <a:gd name="T2" fmla="*/ 8 w 8"/>
                  <a:gd name="T3" fmla="*/ 378 h 382"/>
                  <a:gd name="T4" fmla="*/ 8 w 8"/>
                  <a:gd name="T5" fmla="*/ 0 h 382"/>
                  <a:gd name="T6" fmla="*/ 0 w 8"/>
                  <a:gd name="T7" fmla="*/ 3 h 382"/>
                  <a:gd name="T8" fmla="*/ 0 w 8"/>
                  <a:gd name="T9" fmla="*/ 382 h 382"/>
                </a:gdLst>
                <a:ahLst/>
                <a:cxnLst>
                  <a:cxn ang="0">
                    <a:pos x="T0" y="T1"/>
                  </a:cxn>
                  <a:cxn ang="0">
                    <a:pos x="T2" y="T3"/>
                  </a:cxn>
                  <a:cxn ang="0">
                    <a:pos x="T4" y="T5"/>
                  </a:cxn>
                  <a:cxn ang="0">
                    <a:pos x="T6" y="T7"/>
                  </a:cxn>
                  <a:cxn ang="0">
                    <a:pos x="T8" y="T9"/>
                  </a:cxn>
                </a:cxnLst>
                <a:rect l="0" t="0" r="r" b="b"/>
                <a:pathLst>
                  <a:path w="8" h="382">
                    <a:moveTo>
                      <a:pt x="0" y="382"/>
                    </a:moveTo>
                    <a:lnTo>
                      <a:pt x="8" y="378"/>
                    </a:lnTo>
                    <a:lnTo>
                      <a:pt x="8" y="0"/>
                    </a:lnTo>
                    <a:lnTo>
                      <a:pt x="0" y="3"/>
                    </a:lnTo>
                    <a:lnTo>
                      <a:pt x="0" y="3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9" name="Freeform 109"/>
              <p:cNvSpPr>
                <a:spLocks/>
              </p:cNvSpPr>
              <p:nvPr userDrawn="1"/>
            </p:nvSpPr>
            <p:spPr bwMode="auto">
              <a:xfrm>
                <a:off x="6315076" y="2197100"/>
                <a:ext cx="11113" cy="603250"/>
              </a:xfrm>
              <a:custGeom>
                <a:avLst/>
                <a:gdLst>
                  <a:gd name="T0" fmla="*/ 0 w 7"/>
                  <a:gd name="T1" fmla="*/ 380 h 380"/>
                  <a:gd name="T2" fmla="*/ 7 w 7"/>
                  <a:gd name="T3" fmla="*/ 376 h 380"/>
                  <a:gd name="T4" fmla="*/ 7 w 7"/>
                  <a:gd name="T5" fmla="*/ 0 h 380"/>
                  <a:gd name="T6" fmla="*/ 0 w 7"/>
                  <a:gd name="T7" fmla="*/ 3 h 380"/>
                  <a:gd name="T8" fmla="*/ 0 w 7"/>
                  <a:gd name="T9" fmla="*/ 380 h 380"/>
                </a:gdLst>
                <a:ahLst/>
                <a:cxnLst>
                  <a:cxn ang="0">
                    <a:pos x="T0" y="T1"/>
                  </a:cxn>
                  <a:cxn ang="0">
                    <a:pos x="T2" y="T3"/>
                  </a:cxn>
                  <a:cxn ang="0">
                    <a:pos x="T4" y="T5"/>
                  </a:cxn>
                  <a:cxn ang="0">
                    <a:pos x="T6" y="T7"/>
                  </a:cxn>
                  <a:cxn ang="0">
                    <a:pos x="T8" y="T9"/>
                  </a:cxn>
                </a:cxnLst>
                <a:rect l="0" t="0" r="r" b="b"/>
                <a:pathLst>
                  <a:path w="7" h="380">
                    <a:moveTo>
                      <a:pt x="0" y="380"/>
                    </a:moveTo>
                    <a:lnTo>
                      <a:pt x="7" y="376"/>
                    </a:lnTo>
                    <a:lnTo>
                      <a:pt x="7" y="0"/>
                    </a:lnTo>
                    <a:lnTo>
                      <a:pt x="0" y="3"/>
                    </a:lnTo>
                    <a:lnTo>
                      <a:pt x="0" y="3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0" name="Freeform 110"/>
              <p:cNvSpPr>
                <a:spLocks/>
              </p:cNvSpPr>
              <p:nvPr userDrawn="1"/>
            </p:nvSpPr>
            <p:spPr bwMode="auto">
              <a:xfrm>
                <a:off x="5865813" y="2362200"/>
                <a:ext cx="14288" cy="1344613"/>
              </a:xfrm>
              <a:custGeom>
                <a:avLst/>
                <a:gdLst>
                  <a:gd name="T0" fmla="*/ 0 w 9"/>
                  <a:gd name="T1" fmla="*/ 847 h 847"/>
                  <a:gd name="T2" fmla="*/ 9 w 9"/>
                  <a:gd name="T3" fmla="*/ 845 h 847"/>
                  <a:gd name="T4" fmla="*/ 9 w 9"/>
                  <a:gd name="T5" fmla="*/ 0 h 847"/>
                  <a:gd name="T6" fmla="*/ 0 w 9"/>
                  <a:gd name="T7" fmla="*/ 4 h 847"/>
                  <a:gd name="T8" fmla="*/ 0 w 9"/>
                  <a:gd name="T9" fmla="*/ 847 h 847"/>
                </a:gdLst>
                <a:ahLst/>
                <a:cxnLst>
                  <a:cxn ang="0">
                    <a:pos x="T0" y="T1"/>
                  </a:cxn>
                  <a:cxn ang="0">
                    <a:pos x="T2" y="T3"/>
                  </a:cxn>
                  <a:cxn ang="0">
                    <a:pos x="T4" y="T5"/>
                  </a:cxn>
                  <a:cxn ang="0">
                    <a:pos x="T6" y="T7"/>
                  </a:cxn>
                  <a:cxn ang="0">
                    <a:pos x="T8" y="T9"/>
                  </a:cxn>
                </a:cxnLst>
                <a:rect l="0" t="0" r="r" b="b"/>
                <a:pathLst>
                  <a:path w="9" h="847">
                    <a:moveTo>
                      <a:pt x="0" y="847"/>
                    </a:moveTo>
                    <a:lnTo>
                      <a:pt x="9" y="845"/>
                    </a:lnTo>
                    <a:lnTo>
                      <a:pt x="9" y="0"/>
                    </a:lnTo>
                    <a:lnTo>
                      <a:pt x="0" y="4"/>
                    </a:lnTo>
                    <a:lnTo>
                      <a:pt x="0" y="8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1" name="Freeform 111"/>
              <p:cNvSpPr>
                <a:spLocks/>
              </p:cNvSpPr>
              <p:nvPr userDrawn="1"/>
            </p:nvSpPr>
            <p:spPr bwMode="auto">
              <a:xfrm>
                <a:off x="5908676" y="2347913"/>
                <a:ext cx="12700" cy="1341438"/>
              </a:xfrm>
              <a:custGeom>
                <a:avLst/>
                <a:gdLst>
                  <a:gd name="T0" fmla="*/ 0 w 8"/>
                  <a:gd name="T1" fmla="*/ 845 h 845"/>
                  <a:gd name="T2" fmla="*/ 8 w 8"/>
                  <a:gd name="T3" fmla="*/ 843 h 845"/>
                  <a:gd name="T4" fmla="*/ 8 w 8"/>
                  <a:gd name="T5" fmla="*/ 0 h 845"/>
                  <a:gd name="T6" fmla="*/ 0 w 8"/>
                  <a:gd name="T7" fmla="*/ 4 h 845"/>
                  <a:gd name="T8" fmla="*/ 0 w 8"/>
                  <a:gd name="T9" fmla="*/ 845 h 845"/>
                </a:gdLst>
                <a:ahLst/>
                <a:cxnLst>
                  <a:cxn ang="0">
                    <a:pos x="T0" y="T1"/>
                  </a:cxn>
                  <a:cxn ang="0">
                    <a:pos x="T2" y="T3"/>
                  </a:cxn>
                  <a:cxn ang="0">
                    <a:pos x="T4" y="T5"/>
                  </a:cxn>
                  <a:cxn ang="0">
                    <a:pos x="T6" y="T7"/>
                  </a:cxn>
                  <a:cxn ang="0">
                    <a:pos x="T8" y="T9"/>
                  </a:cxn>
                </a:cxnLst>
                <a:rect l="0" t="0" r="r" b="b"/>
                <a:pathLst>
                  <a:path w="8" h="845">
                    <a:moveTo>
                      <a:pt x="0" y="845"/>
                    </a:moveTo>
                    <a:lnTo>
                      <a:pt x="8" y="843"/>
                    </a:lnTo>
                    <a:lnTo>
                      <a:pt x="8" y="0"/>
                    </a:lnTo>
                    <a:lnTo>
                      <a:pt x="0" y="4"/>
                    </a:lnTo>
                    <a:lnTo>
                      <a:pt x="0" y="8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2" name="Freeform 112"/>
              <p:cNvSpPr>
                <a:spLocks/>
              </p:cNvSpPr>
              <p:nvPr userDrawn="1"/>
            </p:nvSpPr>
            <p:spPr bwMode="auto">
              <a:xfrm>
                <a:off x="5826126" y="2379663"/>
                <a:ext cx="11113" cy="1344613"/>
              </a:xfrm>
              <a:custGeom>
                <a:avLst/>
                <a:gdLst>
                  <a:gd name="T0" fmla="*/ 0 w 7"/>
                  <a:gd name="T1" fmla="*/ 847 h 847"/>
                  <a:gd name="T2" fmla="*/ 7 w 7"/>
                  <a:gd name="T3" fmla="*/ 843 h 847"/>
                  <a:gd name="T4" fmla="*/ 7 w 7"/>
                  <a:gd name="T5" fmla="*/ 0 h 847"/>
                  <a:gd name="T6" fmla="*/ 0 w 7"/>
                  <a:gd name="T7" fmla="*/ 2 h 847"/>
                  <a:gd name="T8" fmla="*/ 0 w 7"/>
                  <a:gd name="T9" fmla="*/ 847 h 847"/>
                </a:gdLst>
                <a:ahLst/>
                <a:cxnLst>
                  <a:cxn ang="0">
                    <a:pos x="T0" y="T1"/>
                  </a:cxn>
                  <a:cxn ang="0">
                    <a:pos x="T2" y="T3"/>
                  </a:cxn>
                  <a:cxn ang="0">
                    <a:pos x="T4" y="T5"/>
                  </a:cxn>
                  <a:cxn ang="0">
                    <a:pos x="T6" y="T7"/>
                  </a:cxn>
                  <a:cxn ang="0">
                    <a:pos x="T8" y="T9"/>
                  </a:cxn>
                </a:cxnLst>
                <a:rect l="0" t="0" r="r" b="b"/>
                <a:pathLst>
                  <a:path w="7" h="847">
                    <a:moveTo>
                      <a:pt x="0" y="847"/>
                    </a:moveTo>
                    <a:lnTo>
                      <a:pt x="7" y="843"/>
                    </a:lnTo>
                    <a:lnTo>
                      <a:pt x="7" y="0"/>
                    </a:lnTo>
                    <a:lnTo>
                      <a:pt x="0" y="2"/>
                    </a:lnTo>
                    <a:lnTo>
                      <a:pt x="0" y="8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3" name="Freeform 113"/>
              <p:cNvSpPr>
                <a:spLocks/>
              </p:cNvSpPr>
              <p:nvPr userDrawn="1"/>
            </p:nvSpPr>
            <p:spPr bwMode="auto">
              <a:xfrm>
                <a:off x="5949951" y="2333625"/>
                <a:ext cx="11113" cy="1341438"/>
              </a:xfrm>
              <a:custGeom>
                <a:avLst/>
                <a:gdLst>
                  <a:gd name="T0" fmla="*/ 0 w 7"/>
                  <a:gd name="T1" fmla="*/ 845 h 845"/>
                  <a:gd name="T2" fmla="*/ 7 w 7"/>
                  <a:gd name="T3" fmla="*/ 841 h 845"/>
                  <a:gd name="T4" fmla="*/ 7 w 7"/>
                  <a:gd name="T5" fmla="*/ 0 h 845"/>
                  <a:gd name="T6" fmla="*/ 0 w 7"/>
                  <a:gd name="T7" fmla="*/ 2 h 845"/>
                  <a:gd name="T8" fmla="*/ 0 w 7"/>
                  <a:gd name="T9" fmla="*/ 845 h 845"/>
                </a:gdLst>
                <a:ahLst/>
                <a:cxnLst>
                  <a:cxn ang="0">
                    <a:pos x="T0" y="T1"/>
                  </a:cxn>
                  <a:cxn ang="0">
                    <a:pos x="T2" y="T3"/>
                  </a:cxn>
                  <a:cxn ang="0">
                    <a:pos x="T4" y="T5"/>
                  </a:cxn>
                  <a:cxn ang="0">
                    <a:pos x="T6" y="T7"/>
                  </a:cxn>
                  <a:cxn ang="0">
                    <a:pos x="T8" y="T9"/>
                  </a:cxn>
                </a:cxnLst>
                <a:rect l="0" t="0" r="r" b="b"/>
                <a:pathLst>
                  <a:path w="7" h="845">
                    <a:moveTo>
                      <a:pt x="0" y="845"/>
                    </a:moveTo>
                    <a:lnTo>
                      <a:pt x="7" y="841"/>
                    </a:lnTo>
                    <a:lnTo>
                      <a:pt x="7" y="0"/>
                    </a:lnTo>
                    <a:lnTo>
                      <a:pt x="0" y="2"/>
                    </a:lnTo>
                    <a:lnTo>
                      <a:pt x="0" y="8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4" name="Freeform 114"/>
              <p:cNvSpPr>
                <a:spLocks/>
              </p:cNvSpPr>
              <p:nvPr userDrawn="1"/>
            </p:nvSpPr>
            <p:spPr bwMode="auto">
              <a:xfrm>
                <a:off x="5989638" y="2316163"/>
                <a:ext cx="11113" cy="1341438"/>
              </a:xfrm>
              <a:custGeom>
                <a:avLst/>
                <a:gdLst>
                  <a:gd name="T0" fmla="*/ 0 w 7"/>
                  <a:gd name="T1" fmla="*/ 845 h 845"/>
                  <a:gd name="T2" fmla="*/ 7 w 7"/>
                  <a:gd name="T3" fmla="*/ 842 h 845"/>
                  <a:gd name="T4" fmla="*/ 7 w 7"/>
                  <a:gd name="T5" fmla="*/ 0 h 845"/>
                  <a:gd name="T6" fmla="*/ 0 w 7"/>
                  <a:gd name="T7" fmla="*/ 4 h 845"/>
                  <a:gd name="T8" fmla="*/ 0 w 7"/>
                  <a:gd name="T9" fmla="*/ 845 h 845"/>
                </a:gdLst>
                <a:ahLst/>
                <a:cxnLst>
                  <a:cxn ang="0">
                    <a:pos x="T0" y="T1"/>
                  </a:cxn>
                  <a:cxn ang="0">
                    <a:pos x="T2" y="T3"/>
                  </a:cxn>
                  <a:cxn ang="0">
                    <a:pos x="T4" y="T5"/>
                  </a:cxn>
                  <a:cxn ang="0">
                    <a:pos x="T6" y="T7"/>
                  </a:cxn>
                  <a:cxn ang="0">
                    <a:pos x="T8" y="T9"/>
                  </a:cxn>
                </a:cxnLst>
                <a:rect l="0" t="0" r="r" b="b"/>
                <a:pathLst>
                  <a:path w="7" h="845">
                    <a:moveTo>
                      <a:pt x="0" y="845"/>
                    </a:moveTo>
                    <a:lnTo>
                      <a:pt x="7" y="842"/>
                    </a:lnTo>
                    <a:lnTo>
                      <a:pt x="7" y="0"/>
                    </a:lnTo>
                    <a:lnTo>
                      <a:pt x="0" y="4"/>
                    </a:lnTo>
                    <a:lnTo>
                      <a:pt x="0" y="8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5" name="Freeform 115"/>
              <p:cNvSpPr>
                <a:spLocks/>
              </p:cNvSpPr>
              <p:nvPr userDrawn="1"/>
            </p:nvSpPr>
            <p:spPr bwMode="auto">
              <a:xfrm>
                <a:off x="6029326" y="2301875"/>
                <a:ext cx="12700" cy="1338263"/>
              </a:xfrm>
              <a:custGeom>
                <a:avLst/>
                <a:gdLst>
                  <a:gd name="T0" fmla="*/ 0 w 8"/>
                  <a:gd name="T1" fmla="*/ 843 h 843"/>
                  <a:gd name="T2" fmla="*/ 8 w 8"/>
                  <a:gd name="T3" fmla="*/ 840 h 843"/>
                  <a:gd name="T4" fmla="*/ 8 w 8"/>
                  <a:gd name="T5" fmla="*/ 0 h 843"/>
                  <a:gd name="T6" fmla="*/ 0 w 8"/>
                  <a:gd name="T7" fmla="*/ 4 h 843"/>
                  <a:gd name="T8" fmla="*/ 0 w 8"/>
                  <a:gd name="T9" fmla="*/ 843 h 843"/>
                </a:gdLst>
                <a:ahLst/>
                <a:cxnLst>
                  <a:cxn ang="0">
                    <a:pos x="T0" y="T1"/>
                  </a:cxn>
                  <a:cxn ang="0">
                    <a:pos x="T2" y="T3"/>
                  </a:cxn>
                  <a:cxn ang="0">
                    <a:pos x="T4" y="T5"/>
                  </a:cxn>
                  <a:cxn ang="0">
                    <a:pos x="T6" y="T7"/>
                  </a:cxn>
                  <a:cxn ang="0">
                    <a:pos x="T8" y="T9"/>
                  </a:cxn>
                </a:cxnLst>
                <a:rect l="0" t="0" r="r" b="b"/>
                <a:pathLst>
                  <a:path w="8" h="843">
                    <a:moveTo>
                      <a:pt x="0" y="843"/>
                    </a:moveTo>
                    <a:lnTo>
                      <a:pt x="8" y="840"/>
                    </a:lnTo>
                    <a:lnTo>
                      <a:pt x="8" y="0"/>
                    </a:lnTo>
                    <a:lnTo>
                      <a:pt x="0" y="4"/>
                    </a:lnTo>
                    <a:lnTo>
                      <a:pt x="0" y="8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sp>
        <p:nvSpPr>
          <p:cNvPr id="2" name="Title 1"/>
          <p:cNvSpPr>
            <a:spLocks noGrp="1"/>
          </p:cNvSpPr>
          <p:nvPr>
            <p:ph type="title"/>
          </p:nvPr>
        </p:nvSpPr>
        <p:spPr>
          <a:xfrm>
            <a:off x="6436426" y="554620"/>
            <a:ext cx="4911024" cy="2956620"/>
          </a:xfrm>
        </p:spPr>
        <p:txBody>
          <a:bodyPr anchor="t"/>
          <a:lstStyle>
            <a:lvl1pPr marL="0" indent="0" algn="r" defTabSz="903288" rtl="1">
              <a:buFont typeface="+mj-lt"/>
              <a:buNone/>
              <a:defRPr sz="60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he-IL" dirty="0"/>
          </a:p>
        </p:txBody>
      </p:sp>
      <p:grpSp>
        <p:nvGrpSpPr>
          <p:cNvPr id="7" name="Group 6"/>
          <p:cNvGrpSpPr>
            <a:grpSpLocks noChangeAspect="1"/>
          </p:cNvGrpSpPr>
          <p:nvPr userDrawn="1"/>
        </p:nvGrpSpPr>
        <p:grpSpPr>
          <a:xfrm>
            <a:off x="8616538" y="4268781"/>
            <a:ext cx="3171391" cy="1879724"/>
            <a:chOff x="8882063" y="2773363"/>
            <a:chExt cx="1960562" cy="1162049"/>
          </a:xfrm>
          <a:solidFill>
            <a:schemeClr val="bg1"/>
          </a:solidFill>
        </p:grpSpPr>
        <p:sp>
          <p:nvSpPr>
            <p:cNvPr id="8" name="Freeform 5"/>
            <p:cNvSpPr>
              <a:spLocks noEditPoints="1"/>
            </p:cNvSpPr>
            <p:nvPr userDrawn="1"/>
          </p:nvSpPr>
          <p:spPr bwMode="auto">
            <a:xfrm>
              <a:off x="9118600" y="3165475"/>
              <a:ext cx="82550" cy="106362"/>
            </a:xfrm>
            <a:custGeom>
              <a:avLst/>
              <a:gdLst>
                <a:gd name="T0" fmla="*/ 118 w 118"/>
                <a:gd name="T1" fmla="*/ 151 h 151"/>
                <a:gd name="T2" fmla="*/ 92 w 118"/>
                <a:gd name="T3" fmla="*/ 151 h 151"/>
                <a:gd name="T4" fmla="*/ 92 w 118"/>
                <a:gd name="T5" fmla="*/ 46 h 151"/>
                <a:gd name="T6" fmla="*/ 70 w 118"/>
                <a:gd name="T7" fmla="*/ 21 h 151"/>
                <a:gd name="T8" fmla="*/ 0 w 118"/>
                <a:gd name="T9" fmla="*/ 21 h 151"/>
                <a:gd name="T10" fmla="*/ 0 w 118"/>
                <a:gd name="T11" fmla="*/ 0 h 151"/>
                <a:gd name="T12" fmla="*/ 76 w 118"/>
                <a:gd name="T13" fmla="*/ 0 h 151"/>
                <a:gd name="T14" fmla="*/ 118 w 118"/>
                <a:gd name="T15" fmla="*/ 47 h 151"/>
                <a:gd name="T16" fmla="*/ 118 w 118"/>
                <a:gd name="T17" fmla="*/ 151 h 151"/>
                <a:gd name="T18" fmla="*/ 26 w 118"/>
                <a:gd name="T19" fmla="*/ 151 h 151"/>
                <a:gd name="T20" fmla="*/ 0 w 118"/>
                <a:gd name="T21" fmla="*/ 151 h 151"/>
                <a:gd name="T22" fmla="*/ 0 w 118"/>
                <a:gd name="T23" fmla="*/ 64 h 151"/>
                <a:gd name="T24" fmla="*/ 26 w 118"/>
                <a:gd name="T25" fmla="*/ 64 h 151"/>
                <a:gd name="T26" fmla="*/ 26 w 118"/>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51">
                  <a:moveTo>
                    <a:pt x="118" y="151"/>
                  </a:moveTo>
                  <a:cubicBezTo>
                    <a:pt x="92" y="151"/>
                    <a:pt x="92" y="151"/>
                    <a:pt x="92" y="151"/>
                  </a:cubicBezTo>
                  <a:cubicBezTo>
                    <a:pt x="92" y="46"/>
                    <a:pt x="92" y="46"/>
                    <a:pt x="92" y="46"/>
                  </a:cubicBezTo>
                  <a:cubicBezTo>
                    <a:pt x="92" y="32"/>
                    <a:pt x="87" y="21"/>
                    <a:pt x="70" y="21"/>
                  </a:cubicBezTo>
                  <a:cubicBezTo>
                    <a:pt x="0" y="21"/>
                    <a:pt x="0" y="21"/>
                    <a:pt x="0" y="21"/>
                  </a:cubicBezTo>
                  <a:cubicBezTo>
                    <a:pt x="0" y="0"/>
                    <a:pt x="0" y="0"/>
                    <a:pt x="0" y="0"/>
                  </a:cubicBezTo>
                  <a:cubicBezTo>
                    <a:pt x="76" y="0"/>
                    <a:pt x="76" y="0"/>
                    <a:pt x="76" y="0"/>
                  </a:cubicBezTo>
                  <a:cubicBezTo>
                    <a:pt x="104" y="0"/>
                    <a:pt x="118" y="17"/>
                    <a:pt x="118" y="47"/>
                  </a:cubicBezTo>
                  <a:lnTo>
                    <a:pt x="118"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 name="Freeform 6"/>
            <p:cNvSpPr>
              <a:spLocks/>
            </p:cNvSpPr>
            <p:nvPr userDrawn="1"/>
          </p:nvSpPr>
          <p:spPr bwMode="auto">
            <a:xfrm>
              <a:off x="9226550" y="3140075"/>
              <a:ext cx="87312" cy="131762"/>
            </a:xfrm>
            <a:custGeom>
              <a:avLst/>
              <a:gdLst>
                <a:gd name="T0" fmla="*/ 124 w 124"/>
                <a:gd name="T1" fmla="*/ 57 h 187"/>
                <a:gd name="T2" fmla="*/ 61 w 124"/>
                <a:gd name="T3" fmla="*/ 187 h 187"/>
                <a:gd name="T4" fmla="*/ 34 w 124"/>
                <a:gd name="T5" fmla="*/ 187 h 187"/>
                <a:gd name="T6" fmla="*/ 95 w 124"/>
                <a:gd name="T7" fmla="*/ 57 h 187"/>
                <a:gd name="T8" fmla="*/ 0 w 124"/>
                <a:gd name="T9" fmla="*/ 57 h 187"/>
                <a:gd name="T10" fmla="*/ 0 w 124"/>
                <a:gd name="T11" fmla="*/ 0 h 187"/>
                <a:gd name="T12" fmla="*/ 26 w 124"/>
                <a:gd name="T13" fmla="*/ 0 h 187"/>
                <a:gd name="T14" fmla="*/ 26 w 124"/>
                <a:gd name="T15" fmla="*/ 36 h 187"/>
                <a:gd name="T16" fmla="*/ 120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1" y="187"/>
                    <a:pt x="61" y="187"/>
                    <a:pt x="61" y="187"/>
                  </a:cubicBezTo>
                  <a:cubicBezTo>
                    <a:pt x="34" y="187"/>
                    <a:pt x="34" y="187"/>
                    <a:pt x="34" y="187"/>
                  </a:cubicBezTo>
                  <a:cubicBezTo>
                    <a:pt x="95" y="57"/>
                    <a:pt x="95" y="57"/>
                    <a:pt x="95" y="57"/>
                  </a:cubicBezTo>
                  <a:cubicBezTo>
                    <a:pt x="0" y="57"/>
                    <a:pt x="0" y="57"/>
                    <a:pt x="0" y="57"/>
                  </a:cubicBezTo>
                  <a:cubicBezTo>
                    <a:pt x="0" y="0"/>
                    <a:pt x="0" y="0"/>
                    <a:pt x="0" y="0"/>
                  </a:cubicBezTo>
                  <a:cubicBezTo>
                    <a:pt x="26" y="0"/>
                    <a:pt x="26" y="0"/>
                    <a:pt x="26" y="0"/>
                  </a:cubicBezTo>
                  <a:cubicBezTo>
                    <a:pt x="26" y="36"/>
                    <a:pt x="26" y="36"/>
                    <a:pt x="26" y="36"/>
                  </a:cubicBezTo>
                  <a:cubicBezTo>
                    <a:pt x="120" y="36"/>
                    <a:pt x="120" y="36"/>
                    <a:pt x="120" y="36"/>
                  </a:cubicBezTo>
                  <a:cubicBezTo>
                    <a:pt x="122" y="36"/>
                    <a:pt x="124" y="38"/>
                    <a:pt x="124" y="40"/>
                  </a:cubicBezTo>
                  <a:lnTo>
                    <a:pt x="124"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 name="Freeform 7"/>
            <p:cNvSpPr>
              <a:spLocks/>
            </p:cNvSpPr>
            <p:nvPr userDrawn="1"/>
          </p:nvSpPr>
          <p:spPr bwMode="auto">
            <a:xfrm>
              <a:off x="9332913" y="3140075"/>
              <a:ext cx="87312" cy="131762"/>
            </a:xfrm>
            <a:custGeom>
              <a:avLst/>
              <a:gdLst>
                <a:gd name="T0" fmla="*/ 124 w 124"/>
                <a:gd name="T1" fmla="*/ 57 h 187"/>
                <a:gd name="T2" fmla="*/ 62 w 124"/>
                <a:gd name="T3" fmla="*/ 187 h 187"/>
                <a:gd name="T4" fmla="*/ 34 w 124"/>
                <a:gd name="T5" fmla="*/ 187 h 187"/>
                <a:gd name="T6" fmla="*/ 96 w 124"/>
                <a:gd name="T7" fmla="*/ 57 h 187"/>
                <a:gd name="T8" fmla="*/ 0 w 124"/>
                <a:gd name="T9" fmla="*/ 57 h 187"/>
                <a:gd name="T10" fmla="*/ 0 w 124"/>
                <a:gd name="T11" fmla="*/ 0 h 187"/>
                <a:gd name="T12" fmla="*/ 26 w 124"/>
                <a:gd name="T13" fmla="*/ 0 h 187"/>
                <a:gd name="T14" fmla="*/ 26 w 124"/>
                <a:gd name="T15" fmla="*/ 36 h 187"/>
                <a:gd name="T16" fmla="*/ 121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2" y="187"/>
                    <a:pt x="62" y="187"/>
                    <a:pt x="62" y="187"/>
                  </a:cubicBezTo>
                  <a:cubicBezTo>
                    <a:pt x="34" y="187"/>
                    <a:pt x="34" y="187"/>
                    <a:pt x="34" y="187"/>
                  </a:cubicBezTo>
                  <a:cubicBezTo>
                    <a:pt x="96" y="57"/>
                    <a:pt x="96" y="57"/>
                    <a:pt x="96" y="57"/>
                  </a:cubicBezTo>
                  <a:cubicBezTo>
                    <a:pt x="0" y="57"/>
                    <a:pt x="0" y="57"/>
                    <a:pt x="0" y="57"/>
                  </a:cubicBezTo>
                  <a:cubicBezTo>
                    <a:pt x="0" y="0"/>
                    <a:pt x="0" y="0"/>
                    <a:pt x="0" y="0"/>
                  </a:cubicBezTo>
                  <a:cubicBezTo>
                    <a:pt x="26" y="0"/>
                    <a:pt x="26" y="0"/>
                    <a:pt x="26" y="0"/>
                  </a:cubicBezTo>
                  <a:cubicBezTo>
                    <a:pt x="26" y="36"/>
                    <a:pt x="26" y="36"/>
                    <a:pt x="26" y="36"/>
                  </a:cubicBezTo>
                  <a:cubicBezTo>
                    <a:pt x="121" y="36"/>
                    <a:pt x="121" y="36"/>
                    <a:pt x="121" y="36"/>
                  </a:cubicBezTo>
                  <a:cubicBezTo>
                    <a:pt x="122" y="36"/>
                    <a:pt x="124" y="38"/>
                    <a:pt x="124" y="40"/>
                  </a:cubicBezTo>
                  <a:lnTo>
                    <a:pt x="124"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 name="Freeform 8"/>
            <p:cNvSpPr>
              <a:spLocks/>
            </p:cNvSpPr>
            <p:nvPr userDrawn="1"/>
          </p:nvSpPr>
          <p:spPr bwMode="auto">
            <a:xfrm>
              <a:off x="9436100" y="3165475"/>
              <a:ext cx="73025" cy="106362"/>
            </a:xfrm>
            <a:custGeom>
              <a:avLst/>
              <a:gdLst>
                <a:gd name="T0" fmla="*/ 103 w 103"/>
                <a:gd name="T1" fmla="*/ 105 h 151"/>
                <a:gd name="T2" fmla="*/ 56 w 103"/>
                <a:gd name="T3" fmla="*/ 151 h 151"/>
                <a:gd name="T4" fmla="*/ 0 w 103"/>
                <a:gd name="T5" fmla="*/ 151 h 151"/>
                <a:gd name="T6" fmla="*/ 0 w 103"/>
                <a:gd name="T7" fmla="*/ 130 h 151"/>
                <a:gd name="T8" fmla="*/ 45 w 103"/>
                <a:gd name="T9" fmla="*/ 130 h 151"/>
                <a:gd name="T10" fmla="*/ 77 w 103"/>
                <a:gd name="T11" fmla="*/ 100 h 151"/>
                <a:gd name="T12" fmla="*/ 77 w 103"/>
                <a:gd name="T13" fmla="*/ 21 h 151"/>
                <a:gd name="T14" fmla="*/ 0 w 103"/>
                <a:gd name="T15" fmla="*/ 21 h 151"/>
                <a:gd name="T16" fmla="*/ 0 w 103"/>
                <a:gd name="T17" fmla="*/ 0 h 151"/>
                <a:gd name="T18" fmla="*/ 99 w 103"/>
                <a:gd name="T19" fmla="*/ 0 h 151"/>
                <a:gd name="T20" fmla="*/ 103 w 103"/>
                <a:gd name="T21" fmla="*/ 4 h 151"/>
                <a:gd name="T22" fmla="*/ 103 w 103"/>
                <a:gd name="T23" fmla="*/ 10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5"/>
                  </a:moveTo>
                  <a:cubicBezTo>
                    <a:pt x="103" y="130"/>
                    <a:pt x="85" y="151"/>
                    <a:pt x="56" y="151"/>
                  </a:cubicBezTo>
                  <a:cubicBezTo>
                    <a:pt x="0" y="151"/>
                    <a:pt x="0" y="151"/>
                    <a:pt x="0" y="151"/>
                  </a:cubicBezTo>
                  <a:cubicBezTo>
                    <a:pt x="0" y="130"/>
                    <a:pt x="0" y="130"/>
                    <a:pt x="0" y="130"/>
                  </a:cubicBezTo>
                  <a:cubicBezTo>
                    <a:pt x="45" y="130"/>
                    <a:pt x="45" y="130"/>
                    <a:pt x="45" y="130"/>
                  </a:cubicBezTo>
                  <a:cubicBezTo>
                    <a:pt x="69" y="130"/>
                    <a:pt x="77" y="119"/>
                    <a:pt x="77" y="100"/>
                  </a:cubicBezTo>
                  <a:cubicBezTo>
                    <a:pt x="77" y="21"/>
                    <a:pt x="77" y="21"/>
                    <a:pt x="77" y="21"/>
                  </a:cubicBezTo>
                  <a:cubicBezTo>
                    <a:pt x="0" y="21"/>
                    <a:pt x="0" y="21"/>
                    <a:pt x="0" y="21"/>
                  </a:cubicBezTo>
                  <a:cubicBezTo>
                    <a:pt x="0" y="0"/>
                    <a:pt x="0" y="0"/>
                    <a:pt x="0" y="0"/>
                  </a:cubicBezTo>
                  <a:cubicBezTo>
                    <a:pt x="99" y="0"/>
                    <a:pt x="99" y="0"/>
                    <a:pt x="99" y="0"/>
                  </a:cubicBezTo>
                  <a:cubicBezTo>
                    <a:pt x="101" y="0"/>
                    <a:pt x="103" y="2"/>
                    <a:pt x="103" y="4"/>
                  </a:cubicBezTo>
                  <a:lnTo>
                    <a:pt x="103"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 name="Freeform 9"/>
            <p:cNvSpPr>
              <a:spLocks/>
            </p:cNvSpPr>
            <p:nvPr userDrawn="1"/>
          </p:nvSpPr>
          <p:spPr bwMode="auto">
            <a:xfrm>
              <a:off x="9537700" y="3165475"/>
              <a:ext cx="93662" cy="106362"/>
            </a:xfrm>
            <a:custGeom>
              <a:avLst/>
              <a:gdLst>
                <a:gd name="T0" fmla="*/ 132 w 132"/>
                <a:gd name="T1" fmla="*/ 134 h 151"/>
                <a:gd name="T2" fmla="*/ 126 w 132"/>
                <a:gd name="T3" fmla="*/ 151 h 151"/>
                <a:gd name="T4" fmla="*/ 63 w 132"/>
                <a:gd name="T5" fmla="*/ 151 h 151"/>
                <a:gd name="T6" fmla="*/ 63 w 132"/>
                <a:gd name="T7" fmla="*/ 130 h 151"/>
                <a:gd name="T8" fmla="*/ 107 w 132"/>
                <a:gd name="T9" fmla="*/ 130 h 151"/>
                <a:gd name="T10" fmla="*/ 107 w 132"/>
                <a:gd name="T11" fmla="*/ 54 h 151"/>
                <a:gd name="T12" fmla="*/ 77 w 132"/>
                <a:gd name="T13" fmla="*/ 21 h 151"/>
                <a:gd name="T14" fmla="*/ 47 w 132"/>
                <a:gd name="T15" fmla="*/ 21 h 151"/>
                <a:gd name="T16" fmla="*/ 33 w 132"/>
                <a:gd name="T17" fmla="*/ 151 h 151"/>
                <a:gd name="T18" fmla="*/ 7 w 132"/>
                <a:gd name="T19" fmla="*/ 151 h 151"/>
                <a:gd name="T20" fmla="*/ 22 w 132"/>
                <a:gd name="T21" fmla="*/ 21 h 151"/>
                <a:gd name="T22" fmla="*/ 0 w 132"/>
                <a:gd name="T23" fmla="*/ 21 h 151"/>
                <a:gd name="T24" fmla="*/ 0 w 132"/>
                <a:gd name="T25" fmla="*/ 0 h 151"/>
                <a:gd name="T26" fmla="*/ 77 w 132"/>
                <a:gd name="T27" fmla="*/ 0 h 151"/>
                <a:gd name="T28" fmla="*/ 132 w 132"/>
                <a:gd name="T29" fmla="*/ 54 h 151"/>
                <a:gd name="T30" fmla="*/ 132 w 132"/>
                <a:gd name="T3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51">
                  <a:moveTo>
                    <a:pt x="132" y="134"/>
                  </a:moveTo>
                  <a:cubicBezTo>
                    <a:pt x="126" y="151"/>
                    <a:pt x="126" y="151"/>
                    <a:pt x="126" y="151"/>
                  </a:cubicBezTo>
                  <a:cubicBezTo>
                    <a:pt x="63" y="151"/>
                    <a:pt x="63" y="151"/>
                    <a:pt x="63" y="151"/>
                  </a:cubicBezTo>
                  <a:cubicBezTo>
                    <a:pt x="63" y="130"/>
                    <a:pt x="63" y="130"/>
                    <a:pt x="63" y="130"/>
                  </a:cubicBezTo>
                  <a:cubicBezTo>
                    <a:pt x="107" y="130"/>
                    <a:pt x="107" y="130"/>
                    <a:pt x="107" y="130"/>
                  </a:cubicBezTo>
                  <a:cubicBezTo>
                    <a:pt x="107" y="54"/>
                    <a:pt x="107" y="54"/>
                    <a:pt x="107" y="54"/>
                  </a:cubicBezTo>
                  <a:cubicBezTo>
                    <a:pt x="107" y="39"/>
                    <a:pt x="97" y="19"/>
                    <a:pt x="77" y="21"/>
                  </a:cubicBezTo>
                  <a:cubicBezTo>
                    <a:pt x="47" y="21"/>
                    <a:pt x="47" y="21"/>
                    <a:pt x="47" y="21"/>
                  </a:cubicBezTo>
                  <a:cubicBezTo>
                    <a:pt x="33" y="151"/>
                    <a:pt x="33" y="151"/>
                    <a:pt x="33" y="151"/>
                  </a:cubicBezTo>
                  <a:cubicBezTo>
                    <a:pt x="7" y="151"/>
                    <a:pt x="7" y="151"/>
                    <a:pt x="7" y="151"/>
                  </a:cubicBezTo>
                  <a:cubicBezTo>
                    <a:pt x="22" y="21"/>
                    <a:pt x="22" y="21"/>
                    <a:pt x="22" y="21"/>
                  </a:cubicBezTo>
                  <a:cubicBezTo>
                    <a:pt x="0" y="21"/>
                    <a:pt x="0" y="21"/>
                    <a:pt x="0" y="21"/>
                  </a:cubicBezTo>
                  <a:cubicBezTo>
                    <a:pt x="0" y="0"/>
                    <a:pt x="0" y="0"/>
                    <a:pt x="0" y="0"/>
                  </a:cubicBezTo>
                  <a:cubicBezTo>
                    <a:pt x="77" y="0"/>
                    <a:pt x="77" y="0"/>
                    <a:pt x="77" y="0"/>
                  </a:cubicBezTo>
                  <a:cubicBezTo>
                    <a:pt x="112" y="0"/>
                    <a:pt x="132" y="23"/>
                    <a:pt x="132" y="54"/>
                  </a:cubicBezTo>
                  <a:lnTo>
                    <a:pt x="13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3" name="Freeform 10"/>
            <p:cNvSpPr>
              <a:spLocks noEditPoints="1"/>
            </p:cNvSpPr>
            <p:nvPr userDrawn="1"/>
          </p:nvSpPr>
          <p:spPr bwMode="auto">
            <a:xfrm>
              <a:off x="9659938" y="31654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7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7"/>
                    <a:pt x="117" y="47"/>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4" name="Freeform 11"/>
            <p:cNvSpPr>
              <a:spLocks/>
            </p:cNvSpPr>
            <p:nvPr userDrawn="1"/>
          </p:nvSpPr>
          <p:spPr bwMode="auto">
            <a:xfrm>
              <a:off x="8883650" y="3343275"/>
              <a:ext cx="100012" cy="106362"/>
            </a:xfrm>
            <a:custGeom>
              <a:avLst/>
              <a:gdLst>
                <a:gd name="T0" fmla="*/ 143 w 143"/>
                <a:gd name="T1" fmla="*/ 151 h 151"/>
                <a:gd name="T2" fmla="*/ 118 w 143"/>
                <a:gd name="T3" fmla="*/ 151 h 151"/>
                <a:gd name="T4" fmla="*/ 118 w 143"/>
                <a:gd name="T5" fmla="*/ 46 h 151"/>
                <a:gd name="T6" fmla="*/ 95 w 143"/>
                <a:gd name="T7" fmla="*/ 21 h 151"/>
                <a:gd name="T8" fmla="*/ 49 w 143"/>
                <a:gd name="T9" fmla="*/ 21 h 151"/>
                <a:gd name="T10" fmla="*/ 49 w 143"/>
                <a:gd name="T11" fmla="*/ 147 h 151"/>
                <a:gd name="T12" fmla="*/ 45 w 143"/>
                <a:gd name="T13" fmla="*/ 151 h 151"/>
                <a:gd name="T14" fmla="*/ 0 w 143"/>
                <a:gd name="T15" fmla="*/ 151 h 151"/>
                <a:gd name="T16" fmla="*/ 0 w 143"/>
                <a:gd name="T17" fmla="*/ 130 h 151"/>
                <a:gd name="T18" fmla="*/ 23 w 143"/>
                <a:gd name="T19" fmla="*/ 130 h 151"/>
                <a:gd name="T20" fmla="*/ 23 w 143"/>
                <a:gd name="T21" fmla="*/ 0 h 151"/>
                <a:gd name="T22" fmla="*/ 101 w 143"/>
                <a:gd name="T23" fmla="*/ 0 h 151"/>
                <a:gd name="T24" fmla="*/ 143 w 143"/>
                <a:gd name="T25" fmla="*/ 46 h 151"/>
                <a:gd name="T26" fmla="*/ 143 w 143"/>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1">
                  <a:moveTo>
                    <a:pt x="143" y="151"/>
                  </a:moveTo>
                  <a:cubicBezTo>
                    <a:pt x="118" y="151"/>
                    <a:pt x="118" y="151"/>
                    <a:pt x="118" y="151"/>
                  </a:cubicBezTo>
                  <a:cubicBezTo>
                    <a:pt x="118" y="46"/>
                    <a:pt x="118" y="46"/>
                    <a:pt x="118" y="46"/>
                  </a:cubicBezTo>
                  <a:cubicBezTo>
                    <a:pt x="118" y="32"/>
                    <a:pt x="113" y="21"/>
                    <a:pt x="95" y="21"/>
                  </a:cubicBezTo>
                  <a:cubicBezTo>
                    <a:pt x="49" y="21"/>
                    <a:pt x="49" y="21"/>
                    <a:pt x="49" y="21"/>
                  </a:cubicBezTo>
                  <a:cubicBezTo>
                    <a:pt x="49" y="147"/>
                    <a:pt x="49" y="147"/>
                    <a:pt x="49" y="147"/>
                  </a:cubicBezTo>
                  <a:cubicBezTo>
                    <a:pt x="49" y="149"/>
                    <a:pt x="48" y="151"/>
                    <a:pt x="45" y="151"/>
                  </a:cubicBezTo>
                  <a:cubicBezTo>
                    <a:pt x="0" y="151"/>
                    <a:pt x="0" y="151"/>
                    <a:pt x="0" y="151"/>
                  </a:cubicBezTo>
                  <a:cubicBezTo>
                    <a:pt x="0" y="130"/>
                    <a:pt x="0" y="130"/>
                    <a:pt x="0" y="130"/>
                  </a:cubicBezTo>
                  <a:cubicBezTo>
                    <a:pt x="23" y="130"/>
                    <a:pt x="23" y="130"/>
                    <a:pt x="23" y="130"/>
                  </a:cubicBezTo>
                  <a:cubicBezTo>
                    <a:pt x="23" y="0"/>
                    <a:pt x="23" y="0"/>
                    <a:pt x="23" y="0"/>
                  </a:cubicBezTo>
                  <a:cubicBezTo>
                    <a:pt x="101" y="0"/>
                    <a:pt x="101" y="0"/>
                    <a:pt x="101" y="0"/>
                  </a:cubicBezTo>
                  <a:cubicBezTo>
                    <a:pt x="129" y="0"/>
                    <a:pt x="143" y="16"/>
                    <a:pt x="143" y="46"/>
                  </a:cubicBezTo>
                  <a:lnTo>
                    <a:pt x="143"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5" name="Freeform 12"/>
            <p:cNvSpPr>
              <a:spLocks/>
            </p:cNvSpPr>
            <p:nvPr userDrawn="1"/>
          </p:nvSpPr>
          <p:spPr bwMode="auto">
            <a:xfrm>
              <a:off x="9009063" y="3343275"/>
              <a:ext cx="34925" cy="55562"/>
            </a:xfrm>
            <a:custGeom>
              <a:avLst/>
              <a:gdLst>
                <a:gd name="T0" fmla="*/ 48 w 48"/>
                <a:gd name="T1" fmla="*/ 80 h 80"/>
                <a:gd name="T2" fmla="*/ 22 w 48"/>
                <a:gd name="T3" fmla="*/ 80 h 80"/>
                <a:gd name="T4" fmla="*/ 22 w 48"/>
                <a:gd name="T5" fmla="*/ 21 h 80"/>
                <a:gd name="T6" fmla="*/ 0 w 48"/>
                <a:gd name="T7" fmla="*/ 21 h 80"/>
                <a:gd name="T8" fmla="*/ 0 w 48"/>
                <a:gd name="T9" fmla="*/ 0 h 80"/>
                <a:gd name="T10" fmla="*/ 44 w 48"/>
                <a:gd name="T11" fmla="*/ 0 h 80"/>
                <a:gd name="T12" fmla="*/ 48 w 48"/>
                <a:gd name="T13" fmla="*/ 3 h 80"/>
                <a:gd name="T14" fmla="*/ 48 w 4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80">
                  <a:moveTo>
                    <a:pt x="48" y="80"/>
                  </a:moveTo>
                  <a:cubicBezTo>
                    <a:pt x="22" y="80"/>
                    <a:pt x="22" y="80"/>
                    <a:pt x="22" y="80"/>
                  </a:cubicBezTo>
                  <a:cubicBezTo>
                    <a:pt x="22" y="21"/>
                    <a:pt x="22" y="21"/>
                    <a:pt x="22" y="21"/>
                  </a:cubicBezTo>
                  <a:cubicBezTo>
                    <a:pt x="0" y="21"/>
                    <a:pt x="0" y="21"/>
                    <a:pt x="0" y="21"/>
                  </a:cubicBezTo>
                  <a:cubicBezTo>
                    <a:pt x="0" y="0"/>
                    <a:pt x="0" y="0"/>
                    <a:pt x="0" y="0"/>
                  </a:cubicBezTo>
                  <a:cubicBezTo>
                    <a:pt x="44" y="0"/>
                    <a:pt x="44" y="0"/>
                    <a:pt x="44" y="0"/>
                  </a:cubicBezTo>
                  <a:cubicBezTo>
                    <a:pt x="46" y="0"/>
                    <a:pt x="48" y="1"/>
                    <a:pt x="48" y="3"/>
                  </a:cubicBezTo>
                  <a:lnTo>
                    <a:pt x="4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6" name="Freeform 13"/>
            <p:cNvSpPr>
              <a:spLocks/>
            </p:cNvSpPr>
            <p:nvPr userDrawn="1"/>
          </p:nvSpPr>
          <p:spPr bwMode="auto">
            <a:xfrm>
              <a:off x="9058275" y="3343275"/>
              <a:ext cx="65087" cy="111125"/>
            </a:xfrm>
            <a:custGeom>
              <a:avLst/>
              <a:gdLst>
                <a:gd name="T0" fmla="*/ 93 w 93"/>
                <a:gd name="T1" fmla="*/ 151 h 159"/>
                <a:gd name="T2" fmla="*/ 67 w 93"/>
                <a:gd name="T3" fmla="*/ 151 h 159"/>
                <a:gd name="T4" fmla="*/ 58 w 93"/>
                <a:gd name="T5" fmla="*/ 122 h 159"/>
                <a:gd name="T6" fmla="*/ 16 w 93"/>
                <a:gd name="T7" fmla="*/ 159 h 159"/>
                <a:gd name="T8" fmla="*/ 0 w 93"/>
                <a:gd name="T9" fmla="*/ 140 h 159"/>
                <a:gd name="T10" fmla="*/ 50 w 93"/>
                <a:gd name="T11" fmla="*/ 100 h 159"/>
                <a:gd name="T12" fmla="*/ 46 w 93"/>
                <a:gd name="T13" fmla="*/ 21 h 159"/>
                <a:gd name="T14" fmla="*/ 22 w 93"/>
                <a:gd name="T15" fmla="*/ 21 h 159"/>
                <a:gd name="T16" fmla="*/ 22 w 93"/>
                <a:gd name="T17" fmla="*/ 0 h 159"/>
                <a:gd name="T18" fmla="*/ 61 w 93"/>
                <a:gd name="T19" fmla="*/ 0 h 159"/>
                <a:gd name="T20" fmla="*/ 69 w 93"/>
                <a:gd name="T21" fmla="*/ 7 h 159"/>
                <a:gd name="T22" fmla="*/ 74 w 93"/>
                <a:gd name="T23" fmla="*/ 98 h 159"/>
                <a:gd name="T24" fmla="*/ 93 w 93"/>
                <a:gd name="T25"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59">
                  <a:moveTo>
                    <a:pt x="93" y="151"/>
                  </a:moveTo>
                  <a:cubicBezTo>
                    <a:pt x="67" y="151"/>
                    <a:pt x="67" y="151"/>
                    <a:pt x="67" y="151"/>
                  </a:cubicBezTo>
                  <a:cubicBezTo>
                    <a:pt x="58" y="122"/>
                    <a:pt x="58" y="122"/>
                    <a:pt x="58" y="122"/>
                  </a:cubicBezTo>
                  <a:cubicBezTo>
                    <a:pt x="16" y="159"/>
                    <a:pt x="16" y="159"/>
                    <a:pt x="16" y="159"/>
                  </a:cubicBezTo>
                  <a:cubicBezTo>
                    <a:pt x="0" y="140"/>
                    <a:pt x="0" y="140"/>
                    <a:pt x="0" y="140"/>
                  </a:cubicBezTo>
                  <a:cubicBezTo>
                    <a:pt x="50" y="100"/>
                    <a:pt x="50" y="100"/>
                    <a:pt x="50" y="100"/>
                  </a:cubicBezTo>
                  <a:cubicBezTo>
                    <a:pt x="46" y="21"/>
                    <a:pt x="46" y="21"/>
                    <a:pt x="46" y="21"/>
                  </a:cubicBezTo>
                  <a:cubicBezTo>
                    <a:pt x="22" y="21"/>
                    <a:pt x="22" y="21"/>
                    <a:pt x="22" y="21"/>
                  </a:cubicBezTo>
                  <a:cubicBezTo>
                    <a:pt x="22" y="0"/>
                    <a:pt x="22" y="0"/>
                    <a:pt x="22" y="0"/>
                  </a:cubicBezTo>
                  <a:cubicBezTo>
                    <a:pt x="61" y="0"/>
                    <a:pt x="61" y="0"/>
                    <a:pt x="61" y="0"/>
                  </a:cubicBezTo>
                  <a:cubicBezTo>
                    <a:pt x="65" y="0"/>
                    <a:pt x="69" y="3"/>
                    <a:pt x="69" y="7"/>
                  </a:cubicBezTo>
                  <a:cubicBezTo>
                    <a:pt x="74" y="98"/>
                    <a:pt x="74" y="98"/>
                    <a:pt x="74" y="98"/>
                  </a:cubicBezTo>
                  <a:lnTo>
                    <a:pt x="93"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 name="Freeform 14"/>
            <p:cNvSpPr>
              <a:spLocks/>
            </p:cNvSpPr>
            <p:nvPr userDrawn="1"/>
          </p:nvSpPr>
          <p:spPr bwMode="auto">
            <a:xfrm>
              <a:off x="9136063" y="3343275"/>
              <a:ext cx="31750" cy="106362"/>
            </a:xfrm>
            <a:custGeom>
              <a:avLst/>
              <a:gdLst>
                <a:gd name="T0" fmla="*/ 46 w 46"/>
                <a:gd name="T1" fmla="*/ 151 h 151"/>
                <a:gd name="T2" fmla="*/ 20 w 46"/>
                <a:gd name="T3" fmla="*/ 151 h 151"/>
                <a:gd name="T4" fmla="*/ 20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0" y="151"/>
                    <a:pt x="20" y="151"/>
                    <a:pt x="20" y="151"/>
                  </a:cubicBezTo>
                  <a:cubicBezTo>
                    <a:pt x="20" y="21"/>
                    <a:pt x="20" y="21"/>
                    <a:pt x="20" y="21"/>
                  </a:cubicBezTo>
                  <a:cubicBezTo>
                    <a:pt x="0" y="21"/>
                    <a:pt x="0" y="21"/>
                    <a:pt x="0" y="21"/>
                  </a:cubicBezTo>
                  <a:cubicBezTo>
                    <a:pt x="0" y="0"/>
                    <a:pt x="0" y="0"/>
                    <a:pt x="0" y="0"/>
                  </a:cubicBezTo>
                  <a:cubicBezTo>
                    <a:pt x="43" y="0"/>
                    <a:pt x="43" y="0"/>
                    <a:pt x="43" y="0"/>
                  </a:cubicBezTo>
                  <a:cubicBezTo>
                    <a:pt x="44" y="0"/>
                    <a:pt x="46" y="1"/>
                    <a:pt x="46" y="3"/>
                  </a:cubicBezTo>
                  <a:lnTo>
                    <a:pt x="4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 name="Freeform 15"/>
            <p:cNvSpPr>
              <a:spLocks/>
            </p:cNvSpPr>
            <p:nvPr userDrawn="1"/>
          </p:nvSpPr>
          <p:spPr bwMode="auto">
            <a:xfrm>
              <a:off x="9196388" y="3317875"/>
              <a:ext cx="85725" cy="131762"/>
            </a:xfrm>
            <a:custGeom>
              <a:avLst/>
              <a:gdLst>
                <a:gd name="T0" fmla="*/ 123 w 123"/>
                <a:gd name="T1" fmla="*/ 57 h 187"/>
                <a:gd name="T2" fmla="*/ 61 w 123"/>
                <a:gd name="T3" fmla="*/ 187 h 187"/>
                <a:gd name="T4" fmla="*/ 33 w 123"/>
                <a:gd name="T5" fmla="*/ 187 h 187"/>
                <a:gd name="T6" fmla="*/ 95 w 123"/>
                <a:gd name="T7" fmla="*/ 57 h 187"/>
                <a:gd name="T8" fmla="*/ 0 w 123"/>
                <a:gd name="T9" fmla="*/ 57 h 187"/>
                <a:gd name="T10" fmla="*/ 0 w 123"/>
                <a:gd name="T11" fmla="*/ 0 h 187"/>
                <a:gd name="T12" fmla="*/ 25 w 123"/>
                <a:gd name="T13" fmla="*/ 0 h 187"/>
                <a:gd name="T14" fmla="*/ 25 w 123"/>
                <a:gd name="T15" fmla="*/ 36 h 187"/>
                <a:gd name="T16" fmla="*/ 120 w 123"/>
                <a:gd name="T17" fmla="*/ 36 h 187"/>
                <a:gd name="T18" fmla="*/ 123 w 123"/>
                <a:gd name="T19" fmla="*/ 39 h 187"/>
                <a:gd name="T20" fmla="*/ 123 w 123"/>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87">
                  <a:moveTo>
                    <a:pt x="123" y="57"/>
                  </a:moveTo>
                  <a:cubicBezTo>
                    <a:pt x="61" y="187"/>
                    <a:pt x="61" y="187"/>
                    <a:pt x="61" y="187"/>
                  </a:cubicBezTo>
                  <a:cubicBezTo>
                    <a:pt x="33" y="187"/>
                    <a:pt x="33" y="187"/>
                    <a:pt x="33" y="187"/>
                  </a:cubicBezTo>
                  <a:cubicBezTo>
                    <a:pt x="95" y="57"/>
                    <a:pt x="95" y="57"/>
                    <a:pt x="95" y="57"/>
                  </a:cubicBezTo>
                  <a:cubicBezTo>
                    <a:pt x="0" y="57"/>
                    <a:pt x="0" y="57"/>
                    <a:pt x="0" y="57"/>
                  </a:cubicBezTo>
                  <a:cubicBezTo>
                    <a:pt x="0" y="0"/>
                    <a:pt x="0" y="0"/>
                    <a:pt x="0" y="0"/>
                  </a:cubicBezTo>
                  <a:cubicBezTo>
                    <a:pt x="25" y="0"/>
                    <a:pt x="25" y="0"/>
                    <a:pt x="25" y="0"/>
                  </a:cubicBezTo>
                  <a:cubicBezTo>
                    <a:pt x="25" y="36"/>
                    <a:pt x="25" y="36"/>
                    <a:pt x="25" y="36"/>
                  </a:cubicBezTo>
                  <a:cubicBezTo>
                    <a:pt x="120" y="36"/>
                    <a:pt x="120" y="36"/>
                    <a:pt x="120" y="36"/>
                  </a:cubicBezTo>
                  <a:cubicBezTo>
                    <a:pt x="122" y="36"/>
                    <a:pt x="123" y="37"/>
                    <a:pt x="123" y="39"/>
                  </a:cubicBezTo>
                  <a:lnTo>
                    <a:pt x="123"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 name="Freeform 16"/>
            <p:cNvSpPr>
              <a:spLocks/>
            </p:cNvSpPr>
            <p:nvPr userDrawn="1"/>
          </p:nvSpPr>
          <p:spPr bwMode="auto">
            <a:xfrm>
              <a:off x="9299575" y="3343275"/>
              <a:ext cx="33337" cy="106362"/>
            </a:xfrm>
            <a:custGeom>
              <a:avLst/>
              <a:gdLst>
                <a:gd name="T0" fmla="*/ 46 w 46"/>
                <a:gd name="T1" fmla="*/ 151 h 151"/>
                <a:gd name="T2" fmla="*/ 21 w 46"/>
                <a:gd name="T3" fmla="*/ 151 h 151"/>
                <a:gd name="T4" fmla="*/ 21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1" y="151"/>
                    <a:pt x="21" y="151"/>
                    <a:pt x="21" y="151"/>
                  </a:cubicBezTo>
                  <a:cubicBezTo>
                    <a:pt x="21" y="21"/>
                    <a:pt x="21" y="21"/>
                    <a:pt x="21" y="21"/>
                  </a:cubicBezTo>
                  <a:cubicBezTo>
                    <a:pt x="0" y="21"/>
                    <a:pt x="0" y="21"/>
                    <a:pt x="0" y="21"/>
                  </a:cubicBezTo>
                  <a:cubicBezTo>
                    <a:pt x="0" y="0"/>
                    <a:pt x="0" y="0"/>
                    <a:pt x="0" y="0"/>
                  </a:cubicBezTo>
                  <a:cubicBezTo>
                    <a:pt x="43" y="0"/>
                    <a:pt x="43" y="0"/>
                    <a:pt x="43" y="0"/>
                  </a:cubicBezTo>
                  <a:cubicBezTo>
                    <a:pt x="45" y="0"/>
                    <a:pt x="46" y="1"/>
                    <a:pt x="46" y="3"/>
                  </a:cubicBezTo>
                  <a:lnTo>
                    <a:pt x="4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 name="Freeform 17"/>
            <p:cNvSpPr>
              <a:spLocks/>
            </p:cNvSpPr>
            <p:nvPr userDrawn="1"/>
          </p:nvSpPr>
          <p:spPr bwMode="auto">
            <a:xfrm>
              <a:off x="9358313" y="3343275"/>
              <a:ext cx="47625" cy="106362"/>
            </a:xfrm>
            <a:custGeom>
              <a:avLst/>
              <a:gdLst>
                <a:gd name="T0" fmla="*/ 68 w 68"/>
                <a:gd name="T1" fmla="*/ 104 h 151"/>
                <a:gd name="T2" fmla="*/ 26 w 68"/>
                <a:gd name="T3" fmla="*/ 151 h 151"/>
                <a:gd name="T4" fmla="*/ 0 w 68"/>
                <a:gd name="T5" fmla="*/ 151 h 151"/>
                <a:gd name="T6" fmla="*/ 0 w 68"/>
                <a:gd name="T7" fmla="*/ 130 h 151"/>
                <a:gd name="T8" fmla="*/ 20 w 68"/>
                <a:gd name="T9" fmla="*/ 130 h 151"/>
                <a:gd name="T10" fmla="*/ 43 w 68"/>
                <a:gd name="T11" fmla="*/ 104 h 151"/>
                <a:gd name="T12" fmla="*/ 43 w 68"/>
                <a:gd name="T13" fmla="*/ 21 h 151"/>
                <a:gd name="T14" fmla="*/ 12 w 68"/>
                <a:gd name="T15" fmla="*/ 21 h 151"/>
                <a:gd name="T16" fmla="*/ 12 w 68"/>
                <a:gd name="T17" fmla="*/ 0 h 151"/>
                <a:gd name="T18" fmla="*/ 65 w 68"/>
                <a:gd name="T19" fmla="*/ 0 h 151"/>
                <a:gd name="T20" fmla="*/ 68 w 68"/>
                <a:gd name="T21" fmla="*/ 3 h 151"/>
                <a:gd name="T22" fmla="*/ 68 w 68"/>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51">
                  <a:moveTo>
                    <a:pt x="68" y="104"/>
                  </a:moveTo>
                  <a:cubicBezTo>
                    <a:pt x="68" y="134"/>
                    <a:pt x="54" y="151"/>
                    <a:pt x="26" y="151"/>
                  </a:cubicBezTo>
                  <a:cubicBezTo>
                    <a:pt x="0" y="151"/>
                    <a:pt x="0" y="151"/>
                    <a:pt x="0" y="151"/>
                  </a:cubicBezTo>
                  <a:cubicBezTo>
                    <a:pt x="0" y="130"/>
                    <a:pt x="0" y="130"/>
                    <a:pt x="0" y="130"/>
                  </a:cubicBezTo>
                  <a:cubicBezTo>
                    <a:pt x="20" y="130"/>
                    <a:pt x="20" y="130"/>
                    <a:pt x="20" y="130"/>
                  </a:cubicBezTo>
                  <a:cubicBezTo>
                    <a:pt x="37" y="130"/>
                    <a:pt x="43" y="119"/>
                    <a:pt x="43" y="104"/>
                  </a:cubicBezTo>
                  <a:cubicBezTo>
                    <a:pt x="43" y="21"/>
                    <a:pt x="43" y="21"/>
                    <a:pt x="43" y="21"/>
                  </a:cubicBezTo>
                  <a:cubicBezTo>
                    <a:pt x="12" y="21"/>
                    <a:pt x="12" y="21"/>
                    <a:pt x="12" y="21"/>
                  </a:cubicBezTo>
                  <a:cubicBezTo>
                    <a:pt x="12" y="0"/>
                    <a:pt x="12" y="0"/>
                    <a:pt x="12" y="0"/>
                  </a:cubicBezTo>
                  <a:cubicBezTo>
                    <a:pt x="65" y="0"/>
                    <a:pt x="65" y="0"/>
                    <a:pt x="65" y="0"/>
                  </a:cubicBezTo>
                  <a:cubicBezTo>
                    <a:pt x="67" y="0"/>
                    <a:pt x="68" y="1"/>
                    <a:pt x="68" y="3"/>
                  </a:cubicBezTo>
                  <a:lnTo>
                    <a:pt x="68"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 name="Freeform 18"/>
            <p:cNvSpPr>
              <a:spLocks/>
            </p:cNvSpPr>
            <p:nvPr userDrawn="1"/>
          </p:nvSpPr>
          <p:spPr bwMode="auto">
            <a:xfrm>
              <a:off x="9431338" y="3343275"/>
              <a:ext cx="73025" cy="106362"/>
            </a:xfrm>
            <a:custGeom>
              <a:avLst/>
              <a:gdLst>
                <a:gd name="T0" fmla="*/ 103 w 103"/>
                <a:gd name="T1" fmla="*/ 104 h 151"/>
                <a:gd name="T2" fmla="*/ 56 w 103"/>
                <a:gd name="T3" fmla="*/ 151 h 151"/>
                <a:gd name="T4" fmla="*/ 0 w 103"/>
                <a:gd name="T5" fmla="*/ 151 h 151"/>
                <a:gd name="T6" fmla="*/ 0 w 103"/>
                <a:gd name="T7" fmla="*/ 130 h 151"/>
                <a:gd name="T8" fmla="*/ 45 w 103"/>
                <a:gd name="T9" fmla="*/ 130 h 151"/>
                <a:gd name="T10" fmla="*/ 77 w 103"/>
                <a:gd name="T11" fmla="*/ 99 h 151"/>
                <a:gd name="T12" fmla="*/ 77 w 103"/>
                <a:gd name="T13" fmla="*/ 21 h 151"/>
                <a:gd name="T14" fmla="*/ 0 w 103"/>
                <a:gd name="T15" fmla="*/ 21 h 151"/>
                <a:gd name="T16" fmla="*/ 0 w 103"/>
                <a:gd name="T17" fmla="*/ 0 h 151"/>
                <a:gd name="T18" fmla="*/ 99 w 103"/>
                <a:gd name="T19" fmla="*/ 0 h 151"/>
                <a:gd name="T20" fmla="*/ 103 w 103"/>
                <a:gd name="T21" fmla="*/ 3 h 151"/>
                <a:gd name="T22" fmla="*/ 103 w 103"/>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4"/>
                  </a:moveTo>
                  <a:cubicBezTo>
                    <a:pt x="103" y="130"/>
                    <a:pt x="84" y="151"/>
                    <a:pt x="56" y="151"/>
                  </a:cubicBezTo>
                  <a:cubicBezTo>
                    <a:pt x="0" y="151"/>
                    <a:pt x="0" y="151"/>
                    <a:pt x="0" y="151"/>
                  </a:cubicBezTo>
                  <a:cubicBezTo>
                    <a:pt x="0" y="130"/>
                    <a:pt x="0" y="130"/>
                    <a:pt x="0" y="130"/>
                  </a:cubicBezTo>
                  <a:cubicBezTo>
                    <a:pt x="45" y="130"/>
                    <a:pt x="45" y="130"/>
                    <a:pt x="45" y="130"/>
                  </a:cubicBezTo>
                  <a:cubicBezTo>
                    <a:pt x="69" y="130"/>
                    <a:pt x="77" y="119"/>
                    <a:pt x="77" y="99"/>
                  </a:cubicBezTo>
                  <a:cubicBezTo>
                    <a:pt x="77" y="21"/>
                    <a:pt x="77" y="21"/>
                    <a:pt x="77" y="21"/>
                  </a:cubicBezTo>
                  <a:cubicBezTo>
                    <a:pt x="0" y="21"/>
                    <a:pt x="0" y="21"/>
                    <a:pt x="0" y="21"/>
                  </a:cubicBezTo>
                  <a:cubicBezTo>
                    <a:pt x="0" y="0"/>
                    <a:pt x="0" y="0"/>
                    <a:pt x="0" y="0"/>
                  </a:cubicBezTo>
                  <a:cubicBezTo>
                    <a:pt x="99" y="0"/>
                    <a:pt x="99" y="0"/>
                    <a:pt x="99" y="0"/>
                  </a:cubicBezTo>
                  <a:cubicBezTo>
                    <a:pt x="101" y="0"/>
                    <a:pt x="103" y="1"/>
                    <a:pt x="103" y="3"/>
                  </a:cubicBezTo>
                  <a:lnTo>
                    <a:pt x="103"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 name="Freeform 19"/>
            <p:cNvSpPr>
              <a:spLocks/>
            </p:cNvSpPr>
            <p:nvPr userDrawn="1"/>
          </p:nvSpPr>
          <p:spPr bwMode="auto">
            <a:xfrm>
              <a:off x="9537700" y="3343275"/>
              <a:ext cx="90487" cy="107950"/>
            </a:xfrm>
            <a:custGeom>
              <a:avLst/>
              <a:gdLst>
                <a:gd name="T0" fmla="*/ 130 w 130"/>
                <a:gd name="T1" fmla="*/ 100 h 154"/>
                <a:gd name="T2" fmla="*/ 67 w 130"/>
                <a:gd name="T3" fmla="*/ 154 h 154"/>
                <a:gd name="T4" fmla="*/ 0 w 130"/>
                <a:gd name="T5" fmla="*/ 100 h 154"/>
                <a:gd name="T6" fmla="*/ 0 w 130"/>
                <a:gd name="T7" fmla="*/ 0 h 154"/>
                <a:gd name="T8" fmla="*/ 25 w 130"/>
                <a:gd name="T9" fmla="*/ 0 h 154"/>
                <a:gd name="T10" fmla="*/ 26 w 130"/>
                <a:gd name="T11" fmla="*/ 100 h 154"/>
                <a:gd name="T12" fmla="*/ 67 w 130"/>
                <a:gd name="T13" fmla="*/ 132 h 154"/>
                <a:gd name="T14" fmla="*/ 105 w 130"/>
                <a:gd name="T15" fmla="*/ 100 h 154"/>
                <a:gd name="T16" fmla="*/ 105 w 130"/>
                <a:gd name="T17" fmla="*/ 32 h 154"/>
                <a:gd name="T18" fmla="*/ 106 w 130"/>
                <a:gd name="T19" fmla="*/ 19 h 154"/>
                <a:gd name="T20" fmla="*/ 104 w 130"/>
                <a:gd name="T21" fmla="*/ 19 h 154"/>
                <a:gd name="T22" fmla="*/ 65 w 130"/>
                <a:gd name="T23" fmla="*/ 59 h 154"/>
                <a:gd name="T24" fmla="*/ 47 w 130"/>
                <a:gd name="T25" fmla="*/ 41 h 154"/>
                <a:gd name="T26" fmla="*/ 88 w 130"/>
                <a:gd name="T27" fmla="*/ 2 h 154"/>
                <a:gd name="T28" fmla="*/ 93 w 130"/>
                <a:gd name="T29" fmla="*/ 0 h 154"/>
                <a:gd name="T30" fmla="*/ 127 w 130"/>
                <a:gd name="T31" fmla="*/ 0 h 154"/>
                <a:gd name="T32" fmla="*/ 130 w 130"/>
                <a:gd name="T33" fmla="*/ 3 h 154"/>
                <a:gd name="T34" fmla="*/ 130 w 130"/>
                <a:gd name="T35" fmla="*/ 10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54">
                  <a:moveTo>
                    <a:pt x="130" y="100"/>
                  </a:moveTo>
                  <a:cubicBezTo>
                    <a:pt x="130" y="130"/>
                    <a:pt x="110" y="154"/>
                    <a:pt x="67" y="154"/>
                  </a:cubicBezTo>
                  <a:cubicBezTo>
                    <a:pt x="23" y="154"/>
                    <a:pt x="0" y="130"/>
                    <a:pt x="0" y="100"/>
                  </a:cubicBezTo>
                  <a:cubicBezTo>
                    <a:pt x="0" y="0"/>
                    <a:pt x="0" y="0"/>
                    <a:pt x="0" y="0"/>
                  </a:cubicBezTo>
                  <a:cubicBezTo>
                    <a:pt x="25" y="0"/>
                    <a:pt x="25" y="0"/>
                    <a:pt x="25" y="0"/>
                  </a:cubicBezTo>
                  <a:cubicBezTo>
                    <a:pt x="26" y="100"/>
                    <a:pt x="26" y="100"/>
                    <a:pt x="26" y="100"/>
                  </a:cubicBezTo>
                  <a:cubicBezTo>
                    <a:pt x="26" y="117"/>
                    <a:pt x="38" y="132"/>
                    <a:pt x="67" y="132"/>
                  </a:cubicBezTo>
                  <a:cubicBezTo>
                    <a:pt x="95" y="132"/>
                    <a:pt x="105" y="118"/>
                    <a:pt x="105" y="100"/>
                  </a:cubicBezTo>
                  <a:cubicBezTo>
                    <a:pt x="105" y="32"/>
                    <a:pt x="105" y="32"/>
                    <a:pt x="105" y="32"/>
                  </a:cubicBezTo>
                  <a:cubicBezTo>
                    <a:pt x="106" y="19"/>
                    <a:pt x="106" y="19"/>
                    <a:pt x="106" y="19"/>
                  </a:cubicBezTo>
                  <a:cubicBezTo>
                    <a:pt x="104" y="19"/>
                    <a:pt x="104" y="19"/>
                    <a:pt x="104" y="19"/>
                  </a:cubicBezTo>
                  <a:cubicBezTo>
                    <a:pt x="65" y="59"/>
                    <a:pt x="65" y="59"/>
                    <a:pt x="65" y="59"/>
                  </a:cubicBezTo>
                  <a:cubicBezTo>
                    <a:pt x="47" y="41"/>
                    <a:pt x="47" y="41"/>
                    <a:pt x="47" y="41"/>
                  </a:cubicBezTo>
                  <a:cubicBezTo>
                    <a:pt x="88" y="2"/>
                    <a:pt x="88" y="2"/>
                    <a:pt x="88" y="2"/>
                  </a:cubicBezTo>
                  <a:cubicBezTo>
                    <a:pt x="89" y="0"/>
                    <a:pt x="91" y="0"/>
                    <a:pt x="93" y="0"/>
                  </a:cubicBezTo>
                  <a:cubicBezTo>
                    <a:pt x="127" y="0"/>
                    <a:pt x="127" y="0"/>
                    <a:pt x="127" y="0"/>
                  </a:cubicBezTo>
                  <a:cubicBezTo>
                    <a:pt x="129" y="0"/>
                    <a:pt x="130" y="1"/>
                    <a:pt x="130" y="3"/>
                  </a:cubicBezTo>
                  <a:lnTo>
                    <a:pt x="13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 name="Freeform 20"/>
            <p:cNvSpPr>
              <a:spLocks noEditPoints="1"/>
            </p:cNvSpPr>
            <p:nvPr userDrawn="1"/>
          </p:nvSpPr>
          <p:spPr bwMode="auto">
            <a:xfrm>
              <a:off x="9659938" y="33432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6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6"/>
                    <a:pt x="117" y="46"/>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 name="Freeform 21"/>
            <p:cNvSpPr>
              <a:spLocks/>
            </p:cNvSpPr>
            <p:nvPr userDrawn="1"/>
          </p:nvSpPr>
          <p:spPr bwMode="auto">
            <a:xfrm>
              <a:off x="9042400" y="3521075"/>
              <a:ext cx="88900" cy="117475"/>
            </a:xfrm>
            <a:custGeom>
              <a:avLst/>
              <a:gdLst>
                <a:gd name="T0" fmla="*/ 125 w 125"/>
                <a:gd name="T1" fmla="*/ 89 h 167"/>
                <a:gd name="T2" fmla="*/ 86 w 125"/>
                <a:gd name="T3" fmla="*/ 140 h 167"/>
                <a:gd name="T4" fmla="*/ 8 w 125"/>
                <a:gd name="T5" fmla="*/ 167 h 167"/>
                <a:gd name="T6" fmla="*/ 0 w 125"/>
                <a:gd name="T7" fmla="*/ 144 h 167"/>
                <a:gd name="T8" fmla="*/ 43 w 125"/>
                <a:gd name="T9" fmla="*/ 131 h 167"/>
                <a:gd name="T10" fmla="*/ 8 w 125"/>
                <a:gd name="T11" fmla="*/ 0 h 167"/>
                <a:gd name="T12" fmla="*/ 33 w 125"/>
                <a:gd name="T13" fmla="*/ 0 h 167"/>
                <a:gd name="T14" fmla="*/ 67 w 125"/>
                <a:gd name="T15" fmla="*/ 124 h 167"/>
                <a:gd name="T16" fmla="*/ 99 w 125"/>
                <a:gd name="T17" fmla="*/ 89 h 167"/>
                <a:gd name="T18" fmla="*/ 99 w 125"/>
                <a:gd name="T19" fmla="*/ 21 h 167"/>
                <a:gd name="T20" fmla="*/ 82 w 125"/>
                <a:gd name="T21" fmla="*/ 21 h 167"/>
                <a:gd name="T22" fmla="*/ 82 w 125"/>
                <a:gd name="T23" fmla="*/ 0 h 167"/>
                <a:gd name="T24" fmla="*/ 121 w 125"/>
                <a:gd name="T25" fmla="*/ 0 h 167"/>
                <a:gd name="T26" fmla="*/ 125 w 125"/>
                <a:gd name="T27" fmla="*/ 4 h 167"/>
                <a:gd name="T28" fmla="*/ 125 w 125"/>
                <a:gd name="T29" fmla="*/ 8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67">
                  <a:moveTo>
                    <a:pt x="125" y="89"/>
                  </a:moveTo>
                  <a:cubicBezTo>
                    <a:pt x="125" y="115"/>
                    <a:pt x="107" y="133"/>
                    <a:pt x="86" y="140"/>
                  </a:cubicBezTo>
                  <a:cubicBezTo>
                    <a:pt x="8" y="167"/>
                    <a:pt x="8" y="167"/>
                    <a:pt x="8" y="167"/>
                  </a:cubicBezTo>
                  <a:cubicBezTo>
                    <a:pt x="0" y="144"/>
                    <a:pt x="0" y="144"/>
                    <a:pt x="0" y="144"/>
                  </a:cubicBezTo>
                  <a:cubicBezTo>
                    <a:pt x="43" y="131"/>
                    <a:pt x="43" y="131"/>
                    <a:pt x="43" y="131"/>
                  </a:cubicBezTo>
                  <a:cubicBezTo>
                    <a:pt x="8" y="0"/>
                    <a:pt x="8" y="0"/>
                    <a:pt x="8" y="0"/>
                  </a:cubicBezTo>
                  <a:cubicBezTo>
                    <a:pt x="33" y="0"/>
                    <a:pt x="33" y="0"/>
                    <a:pt x="33" y="0"/>
                  </a:cubicBezTo>
                  <a:cubicBezTo>
                    <a:pt x="67" y="124"/>
                    <a:pt x="67" y="124"/>
                    <a:pt x="67" y="124"/>
                  </a:cubicBezTo>
                  <a:cubicBezTo>
                    <a:pt x="83" y="119"/>
                    <a:pt x="99" y="112"/>
                    <a:pt x="99" y="89"/>
                  </a:cubicBezTo>
                  <a:cubicBezTo>
                    <a:pt x="99" y="21"/>
                    <a:pt x="99" y="21"/>
                    <a:pt x="99" y="21"/>
                  </a:cubicBezTo>
                  <a:cubicBezTo>
                    <a:pt x="82" y="21"/>
                    <a:pt x="82" y="21"/>
                    <a:pt x="82" y="21"/>
                  </a:cubicBezTo>
                  <a:cubicBezTo>
                    <a:pt x="82" y="0"/>
                    <a:pt x="82" y="0"/>
                    <a:pt x="82" y="0"/>
                  </a:cubicBezTo>
                  <a:cubicBezTo>
                    <a:pt x="121" y="0"/>
                    <a:pt x="121" y="0"/>
                    <a:pt x="121" y="0"/>
                  </a:cubicBezTo>
                  <a:cubicBezTo>
                    <a:pt x="123" y="0"/>
                    <a:pt x="125" y="2"/>
                    <a:pt x="125" y="4"/>
                  </a:cubicBezTo>
                  <a:lnTo>
                    <a:pt x="125"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 name="Freeform 22"/>
            <p:cNvSpPr>
              <a:spLocks/>
            </p:cNvSpPr>
            <p:nvPr userDrawn="1"/>
          </p:nvSpPr>
          <p:spPr bwMode="auto">
            <a:xfrm>
              <a:off x="9155113" y="3521075"/>
              <a:ext cx="87312" cy="104775"/>
            </a:xfrm>
            <a:custGeom>
              <a:avLst/>
              <a:gdLst>
                <a:gd name="T0" fmla="*/ 123 w 123"/>
                <a:gd name="T1" fmla="*/ 151 h 151"/>
                <a:gd name="T2" fmla="*/ 0 w 123"/>
                <a:gd name="T3" fmla="*/ 151 h 151"/>
                <a:gd name="T4" fmla="*/ 0 w 123"/>
                <a:gd name="T5" fmla="*/ 130 h 151"/>
                <a:gd name="T6" fmla="*/ 78 w 123"/>
                <a:gd name="T7" fmla="*/ 130 h 151"/>
                <a:gd name="T8" fmla="*/ 78 w 123"/>
                <a:gd name="T9" fmla="*/ 46 h 151"/>
                <a:gd name="T10" fmla="*/ 56 w 123"/>
                <a:gd name="T11" fmla="*/ 21 h 151"/>
                <a:gd name="T12" fmla="*/ 0 w 123"/>
                <a:gd name="T13" fmla="*/ 21 h 151"/>
                <a:gd name="T14" fmla="*/ 0 w 123"/>
                <a:gd name="T15" fmla="*/ 0 h 151"/>
                <a:gd name="T16" fmla="*/ 62 w 123"/>
                <a:gd name="T17" fmla="*/ 0 h 151"/>
                <a:gd name="T18" fmla="*/ 104 w 123"/>
                <a:gd name="T19" fmla="*/ 47 h 151"/>
                <a:gd name="T20" fmla="*/ 104 w 123"/>
                <a:gd name="T21" fmla="*/ 130 h 151"/>
                <a:gd name="T22" fmla="*/ 123 w 123"/>
                <a:gd name="T23" fmla="*/ 130 h 151"/>
                <a:gd name="T24" fmla="*/ 123 w 123"/>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1">
                  <a:moveTo>
                    <a:pt x="123"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6"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3" y="130"/>
                    <a:pt x="123" y="130"/>
                    <a:pt x="123" y="130"/>
                  </a:cubicBezTo>
                  <a:lnTo>
                    <a:pt x="123"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 name="Freeform 23"/>
            <p:cNvSpPr>
              <a:spLocks/>
            </p:cNvSpPr>
            <p:nvPr userDrawn="1"/>
          </p:nvSpPr>
          <p:spPr bwMode="auto">
            <a:xfrm>
              <a:off x="9255125" y="3521075"/>
              <a:ext cx="125412" cy="107950"/>
            </a:xfrm>
            <a:custGeom>
              <a:avLst/>
              <a:gdLst>
                <a:gd name="T0" fmla="*/ 179 w 179"/>
                <a:gd name="T1" fmla="*/ 93 h 154"/>
                <a:gd name="T2" fmla="*/ 96 w 179"/>
                <a:gd name="T3" fmla="*/ 154 h 154"/>
                <a:gd name="T4" fmla="*/ 15 w 179"/>
                <a:gd name="T5" fmla="*/ 137 h 154"/>
                <a:gd name="T6" fmla="*/ 15 w 179"/>
                <a:gd name="T7" fmla="*/ 21 h 154"/>
                <a:gd name="T8" fmla="*/ 0 w 179"/>
                <a:gd name="T9" fmla="*/ 21 h 154"/>
                <a:gd name="T10" fmla="*/ 0 w 179"/>
                <a:gd name="T11" fmla="*/ 0 h 154"/>
                <a:gd name="T12" fmla="*/ 37 w 179"/>
                <a:gd name="T13" fmla="*/ 0 h 154"/>
                <a:gd name="T14" fmla="*/ 40 w 179"/>
                <a:gd name="T15" fmla="*/ 4 h 154"/>
                <a:gd name="T16" fmla="*/ 40 w 179"/>
                <a:gd name="T17" fmla="*/ 122 h 154"/>
                <a:gd name="T18" fmla="*/ 82 w 179"/>
                <a:gd name="T19" fmla="*/ 131 h 154"/>
                <a:gd name="T20" fmla="*/ 82 w 179"/>
                <a:gd name="T21" fmla="*/ 0 h 154"/>
                <a:gd name="T22" fmla="*/ 108 w 179"/>
                <a:gd name="T23" fmla="*/ 0 h 154"/>
                <a:gd name="T24" fmla="*/ 108 w 179"/>
                <a:gd name="T25" fmla="*/ 131 h 154"/>
                <a:gd name="T26" fmla="*/ 153 w 179"/>
                <a:gd name="T27" fmla="*/ 93 h 154"/>
                <a:gd name="T28" fmla="*/ 153 w 179"/>
                <a:gd name="T29" fmla="*/ 0 h 154"/>
                <a:gd name="T30" fmla="*/ 179 w 179"/>
                <a:gd name="T31" fmla="*/ 0 h 154"/>
                <a:gd name="T32" fmla="*/ 179 w 179"/>
                <a:gd name="T3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54">
                  <a:moveTo>
                    <a:pt x="179" y="93"/>
                  </a:moveTo>
                  <a:cubicBezTo>
                    <a:pt x="179" y="130"/>
                    <a:pt x="140" y="154"/>
                    <a:pt x="96" y="154"/>
                  </a:cubicBezTo>
                  <a:cubicBezTo>
                    <a:pt x="51" y="154"/>
                    <a:pt x="15" y="137"/>
                    <a:pt x="15" y="137"/>
                  </a:cubicBezTo>
                  <a:cubicBezTo>
                    <a:pt x="15" y="21"/>
                    <a:pt x="15" y="21"/>
                    <a:pt x="15" y="21"/>
                  </a:cubicBezTo>
                  <a:cubicBezTo>
                    <a:pt x="0" y="21"/>
                    <a:pt x="0" y="21"/>
                    <a:pt x="0" y="21"/>
                  </a:cubicBezTo>
                  <a:cubicBezTo>
                    <a:pt x="0" y="0"/>
                    <a:pt x="0" y="0"/>
                    <a:pt x="0" y="0"/>
                  </a:cubicBezTo>
                  <a:cubicBezTo>
                    <a:pt x="37" y="0"/>
                    <a:pt x="37" y="0"/>
                    <a:pt x="37" y="0"/>
                  </a:cubicBezTo>
                  <a:cubicBezTo>
                    <a:pt x="39" y="0"/>
                    <a:pt x="40" y="2"/>
                    <a:pt x="40" y="4"/>
                  </a:cubicBezTo>
                  <a:cubicBezTo>
                    <a:pt x="40" y="122"/>
                    <a:pt x="40" y="122"/>
                    <a:pt x="40" y="122"/>
                  </a:cubicBezTo>
                  <a:cubicBezTo>
                    <a:pt x="40" y="122"/>
                    <a:pt x="56" y="129"/>
                    <a:pt x="82" y="131"/>
                  </a:cubicBezTo>
                  <a:cubicBezTo>
                    <a:pt x="82" y="0"/>
                    <a:pt x="82" y="0"/>
                    <a:pt x="82" y="0"/>
                  </a:cubicBezTo>
                  <a:cubicBezTo>
                    <a:pt x="108" y="0"/>
                    <a:pt x="108" y="0"/>
                    <a:pt x="108" y="0"/>
                  </a:cubicBezTo>
                  <a:cubicBezTo>
                    <a:pt x="108" y="131"/>
                    <a:pt x="108" y="131"/>
                    <a:pt x="108" y="131"/>
                  </a:cubicBezTo>
                  <a:cubicBezTo>
                    <a:pt x="135" y="128"/>
                    <a:pt x="153" y="109"/>
                    <a:pt x="153" y="93"/>
                  </a:cubicBezTo>
                  <a:cubicBezTo>
                    <a:pt x="153" y="0"/>
                    <a:pt x="153" y="0"/>
                    <a:pt x="153" y="0"/>
                  </a:cubicBezTo>
                  <a:cubicBezTo>
                    <a:pt x="179" y="0"/>
                    <a:pt x="179" y="0"/>
                    <a:pt x="179" y="0"/>
                  </a:cubicBezTo>
                  <a:lnTo>
                    <a:pt x="179"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7" name="Freeform 24"/>
            <p:cNvSpPr>
              <a:spLocks/>
            </p:cNvSpPr>
            <p:nvPr userDrawn="1"/>
          </p:nvSpPr>
          <p:spPr bwMode="auto">
            <a:xfrm>
              <a:off x="9447213" y="3521075"/>
              <a:ext cx="71437" cy="104775"/>
            </a:xfrm>
            <a:custGeom>
              <a:avLst/>
              <a:gdLst>
                <a:gd name="T0" fmla="*/ 100 w 100"/>
                <a:gd name="T1" fmla="*/ 151 h 151"/>
                <a:gd name="T2" fmla="*/ 74 w 100"/>
                <a:gd name="T3" fmla="*/ 151 h 151"/>
                <a:gd name="T4" fmla="*/ 74 w 100"/>
                <a:gd name="T5" fmla="*/ 21 h 151"/>
                <a:gd name="T6" fmla="*/ 0 w 100"/>
                <a:gd name="T7" fmla="*/ 21 h 151"/>
                <a:gd name="T8" fmla="*/ 0 w 100"/>
                <a:gd name="T9" fmla="*/ 0 h 151"/>
                <a:gd name="T10" fmla="*/ 96 w 100"/>
                <a:gd name="T11" fmla="*/ 0 h 151"/>
                <a:gd name="T12" fmla="*/ 100 w 100"/>
                <a:gd name="T13" fmla="*/ 4 h 151"/>
                <a:gd name="T14" fmla="*/ 100 w 100"/>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51">
                  <a:moveTo>
                    <a:pt x="100" y="151"/>
                  </a:moveTo>
                  <a:cubicBezTo>
                    <a:pt x="74" y="151"/>
                    <a:pt x="74" y="151"/>
                    <a:pt x="74" y="151"/>
                  </a:cubicBezTo>
                  <a:cubicBezTo>
                    <a:pt x="74" y="21"/>
                    <a:pt x="74" y="21"/>
                    <a:pt x="74" y="21"/>
                  </a:cubicBezTo>
                  <a:cubicBezTo>
                    <a:pt x="0" y="21"/>
                    <a:pt x="0" y="21"/>
                    <a:pt x="0" y="21"/>
                  </a:cubicBezTo>
                  <a:cubicBezTo>
                    <a:pt x="0" y="0"/>
                    <a:pt x="0" y="0"/>
                    <a:pt x="0" y="0"/>
                  </a:cubicBezTo>
                  <a:cubicBezTo>
                    <a:pt x="96" y="0"/>
                    <a:pt x="96" y="0"/>
                    <a:pt x="96" y="0"/>
                  </a:cubicBezTo>
                  <a:cubicBezTo>
                    <a:pt x="98" y="0"/>
                    <a:pt x="100" y="2"/>
                    <a:pt x="100" y="4"/>
                  </a:cubicBezTo>
                  <a:lnTo>
                    <a:pt x="100"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8" name="Freeform 25"/>
            <p:cNvSpPr>
              <a:spLocks/>
            </p:cNvSpPr>
            <p:nvPr userDrawn="1"/>
          </p:nvSpPr>
          <p:spPr bwMode="auto">
            <a:xfrm>
              <a:off x="9536113" y="3516313"/>
              <a:ext cx="109537" cy="114300"/>
            </a:xfrm>
            <a:custGeom>
              <a:avLst/>
              <a:gdLst>
                <a:gd name="T0" fmla="*/ 69 w 69"/>
                <a:gd name="T1" fmla="*/ 65 h 72"/>
                <a:gd name="T2" fmla="*/ 61 w 69"/>
                <a:gd name="T3" fmla="*/ 72 h 72"/>
                <a:gd name="T4" fmla="*/ 36 w 69"/>
                <a:gd name="T5" fmla="*/ 46 h 72"/>
                <a:gd name="T6" fmla="*/ 25 w 69"/>
                <a:gd name="T7" fmla="*/ 30 h 72"/>
                <a:gd name="T8" fmla="*/ 12 w 69"/>
                <a:gd name="T9" fmla="*/ 69 h 72"/>
                <a:gd name="T10" fmla="*/ 0 w 69"/>
                <a:gd name="T11" fmla="*/ 69 h 72"/>
                <a:gd name="T12" fmla="*/ 17 w 69"/>
                <a:gd name="T13" fmla="*/ 21 h 72"/>
                <a:gd name="T14" fmla="*/ 5 w 69"/>
                <a:gd name="T15" fmla="*/ 7 h 72"/>
                <a:gd name="T16" fmla="*/ 14 w 69"/>
                <a:gd name="T17" fmla="*/ 0 h 72"/>
                <a:gd name="T18" fmla="*/ 41 w 69"/>
                <a:gd name="T19" fmla="*/ 35 h 72"/>
                <a:gd name="T20" fmla="*/ 54 w 69"/>
                <a:gd name="T21" fmla="*/ 3 h 72"/>
                <a:gd name="T22" fmla="*/ 68 w 69"/>
                <a:gd name="T23" fmla="*/ 3 h 72"/>
                <a:gd name="T24" fmla="*/ 68 w 69"/>
                <a:gd name="T25" fmla="*/ 12 h 72"/>
                <a:gd name="T26" fmla="*/ 63 w 69"/>
                <a:gd name="T27" fmla="*/ 12 h 72"/>
                <a:gd name="T28" fmla="*/ 49 w 69"/>
                <a:gd name="T29" fmla="*/ 44 h 72"/>
                <a:gd name="T30" fmla="*/ 69 w 69"/>
                <a:gd name="T31"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72">
                  <a:moveTo>
                    <a:pt x="69" y="65"/>
                  </a:moveTo>
                  <a:lnTo>
                    <a:pt x="61" y="72"/>
                  </a:lnTo>
                  <a:lnTo>
                    <a:pt x="36" y="46"/>
                  </a:lnTo>
                  <a:lnTo>
                    <a:pt x="25" y="30"/>
                  </a:lnTo>
                  <a:lnTo>
                    <a:pt x="12" y="69"/>
                  </a:lnTo>
                  <a:lnTo>
                    <a:pt x="0" y="69"/>
                  </a:lnTo>
                  <a:lnTo>
                    <a:pt x="17" y="21"/>
                  </a:lnTo>
                  <a:lnTo>
                    <a:pt x="5" y="7"/>
                  </a:lnTo>
                  <a:lnTo>
                    <a:pt x="14" y="0"/>
                  </a:lnTo>
                  <a:lnTo>
                    <a:pt x="41" y="35"/>
                  </a:lnTo>
                  <a:lnTo>
                    <a:pt x="54" y="3"/>
                  </a:lnTo>
                  <a:lnTo>
                    <a:pt x="68" y="3"/>
                  </a:lnTo>
                  <a:lnTo>
                    <a:pt x="68" y="12"/>
                  </a:lnTo>
                  <a:lnTo>
                    <a:pt x="63" y="12"/>
                  </a:lnTo>
                  <a:lnTo>
                    <a:pt x="49" y="44"/>
                  </a:lnTo>
                  <a:lnTo>
                    <a:pt x="6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9" name="Freeform 26"/>
            <p:cNvSpPr>
              <a:spLocks/>
            </p:cNvSpPr>
            <p:nvPr userDrawn="1"/>
          </p:nvSpPr>
          <p:spPr bwMode="auto">
            <a:xfrm>
              <a:off x="9663113" y="3521075"/>
              <a:ext cx="85725" cy="104775"/>
            </a:xfrm>
            <a:custGeom>
              <a:avLst/>
              <a:gdLst>
                <a:gd name="T0" fmla="*/ 122 w 122"/>
                <a:gd name="T1" fmla="*/ 151 h 151"/>
                <a:gd name="T2" fmla="*/ 0 w 122"/>
                <a:gd name="T3" fmla="*/ 151 h 151"/>
                <a:gd name="T4" fmla="*/ 0 w 122"/>
                <a:gd name="T5" fmla="*/ 130 h 151"/>
                <a:gd name="T6" fmla="*/ 78 w 122"/>
                <a:gd name="T7" fmla="*/ 130 h 151"/>
                <a:gd name="T8" fmla="*/ 78 w 122"/>
                <a:gd name="T9" fmla="*/ 46 h 151"/>
                <a:gd name="T10" fmla="*/ 55 w 122"/>
                <a:gd name="T11" fmla="*/ 21 h 151"/>
                <a:gd name="T12" fmla="*/ 0 w 122"/>
                <a:gd name="T13" fmla="*/ 21 h 151"/>
                <a:gd name="T14" fmla="*/ 0 w 122"/>
                <a:gd name="T15" fmla="*/ 0 h 151"/>
                <a:gd name="T16" fmla="*/ 62 w 122"/>
                <a:gd name="T17" fmla="*/ 0 h 151"/>
                <a:gd name="T18" fmla="*/ 104 w 122"/>
                <a:gd name="T19" fmla="*/ 47 h 151"/>
                <a:gd name="T20" fmla="*/ 104 w 122"/>
                <a:gd name="T21" fmla="*/ 130 h 151"/>
                <a:gd name="T22" fmla="*/ 122 w 122"/>
                <a:gd name="T23" fmla="*/ 130 h 151"/>
                <a:gd name="T24" fmla="*/ 122 w 122"/>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51">
                  <a:moveTo>
                    <a:pt x="122"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5"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2" y="130"/>
                    <a:pt x="122" y="130"/>
                    <a:pt x="122" y="130"/>
                  </a:cubicBezTo>
                  <a:lnTo>
                    <a:pt x="122"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0" name="Freeform 27"/>
            <p:cNvSpPr>
              <a:spLocks/>
            </p:cNvSpPr>
            <p:nvPr userDrawn="1"/>
          </p:nvSpPr>
          <p:spPr bwMode="auto">
            <a:xfrm>
              <a:off x="9888538" y="2773363"/>
              <a:ext cx="954087" cy="855662"/>
            </a:xfrm>
            <a:custGeom>
              <a:avLst/>
              <a:gdLst>
                <a:gd name="T0" fmla="*/ 526 w 601"/>
                <a:gd name="T1" fmla="*/ 248 h 539"/>
                <a:gd name="T2" fmla="*/ 387 w 601"/>
                <a:gd name="T3" fmla="*/ 248 h 539"/>
                <a:gd name="T4" fmla="*/ 362 w 601"/>
                <a:gd name="T5" fmla="*/ 291 h 539"/>
                <a:gd name="T6" fmla="*/ 601 w 601"/>
                <a:gd name="T7" fmla="*/ 291 h 539"/>
                <a:gd name="T8" fmla="*/ 432 w 601"/>
                <a:gd name="T9" fmla="*/ 0 h 539"/>
                <a:gd name="T10" fmla="*/ 169 w 601"/>
                <a:gd name="T11" fmla="*/ 453 h 539"/>
                <a:gd name="T12" fmla="*/ 75 w 601"/>
                <a:gd name="T13" fmla="*/ 291 h 539"/>
                <a:gd name="T14" fmla="*/ 169 w 601"/>
                <a:gd name="T15" fmla="*/ 291 h 539"/>
                <a:gd name="T16" fmla="*/ 194 w 601"/>
                <a:gd name="T17" fmla="*/ 248 h 539"/>
                <a:gd name="T18" fmla="*/ 0 w 601"/>
                <a:gd name="T19" fmla="*/ 248 h 539"/>
                <a:gd name="T20" fmla="*/ 169 w 601"/>
                <a:gd name="T21" fmla="*/ 539 h 539"/>
                <a:gd name="T22" fmla="*/ 432 w 601"/>
                <a:gd name="T23" fmla="*/ 85 h 539"/>
                <a:gd name="T24" fmla="*/ 526 w 601"/>
                <a:gd name="T25" fmla="*/ 24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1" h="539">
                  <a:moveTo>
                    <a:pt x="526" y="248"/>
                  </a:moveTo>
                  <a:lnTo>
                    <a:pt x="387" y="248"/>
                  </a:lnTo>
                  <a:lnTo>
                    <a:pt x="362" y="291"/>
                  </a:lnTo>
                  <a:lnTo>
                    <a:pt x="601" y="291"/>
                  </a:lnTo>
                  <a:lnTo>
                    <a:pt x="432" y="0"/>
                  </a:lnTo>
                  <a:lnTo>
                    <a:pt x="169" y="453"/>
                  </a:lnTo>
                  <a:lnTo>
                    <a:pt x="75" y="291"/>
                  </a:lnTo>
                  <a:lnTo>
                    <a:pt x="169" y="291"/>
                  </a:lnTo>
                  <a:lnTo>
                    <a:pt x="194" y="248"/>
                  </a:lnTo>
                  <a:lnTo>
                    <a:pt x="0" y="248"/>
                  </a:lnTo>
                  <a:lnTo>
                    <a:pt x="169" y="539"/>
                  </a:lnTo>
                  <a:lnTo>
                    <a:pt x="432" y="85"/>
                  </a:lnTo>
                  <a:lnTo>
                    <a:pt x="526"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1" name="Freeform 28"/>
            <p:cNvSpPr>
              <a:spLocks/>
            </p:cNvSpPr>
            <p:nvPr userDrawn="1"/>
          </p:nvSpPr>
          <p:spPr bwMode="auto">
            <a:xfrm>
              <a:off x="9244013" y="3854450"/>
              <a:ext cx="50800" cy="68262"/>
            </a:xfrm>
            <a:custGeom>
              <a:avLst/>
              <a:gdLst>
                <a:gd name="T0" fmla="*/ 72 w 72"/>
                <a:gd name="T1" fmla="*/ 51 h 96"/>
                <a:gd name="T2" fmla="*/ 49 w 72"/>
                <a:gd name="T3" fmla="*/ 80 h 96"/>
                <a:gd name="T4" fmla="*/ 5 w 72"/>
                <a:gd name="T5" fmla="*/ 96 h 96"/>
                <a:gd name="T6" fmla="*/ 0 w 72"/>
                <a:gd name="T7" fmla="*/ 83 h 96"/>
                <a:gd name="T8" fmla="*/ 25 w 72"/>
                <a:gd name="T9" fmla="*/ 75 h 96"/>
                <a:gd name="T10" fmla="*/ 5 w 72"/>
                <a:gd name="T11" fmla="*/ 0 h 96"/>
                <a:gd name="T12" fmla="*/ 19 w 72"/>
                <a:gd name="T13" fmla="*/ 0 h 96"/>
                <a:gd name="T14" fmla="*/ 38 w 72"/>
                <a:gd name="T15" fmla="*/ 71 h 96"/>
                <a:gd name="T16" fmla="*/ 57 w 72"/>
                <a:gd name="T17" fmla="*/ 51 h 96"/>
                <a:gd name="T18" fmla="*/ 57 w 72"/>
                <a:gd name="T19" fmla="*/ 12 h 96"/>
                <a:gd name="T20" fmla="*/ 47 w 72"/>
                <a:gd name="T21" fmla="*/ 12 h 96"/>
                <a:gd name="T22" fmla="*/ 47 w 72"/>
                <a:gd name="T23" fmla="*/ 0 h 96"/>
                <a:gd name="T24" fmla="*/ 69 w 72"/>
                <a:gd name="T25" fmla="*/ 0 h 96"/>
                <a:gd name="T26" fmla="*/ 72 w 72"/>
                <a:gd name="T27" fmla="*/ 2 h 96"/>
                <a:gd name="T28" fmla="*/ 72 w 72"/>
                <a:gd name="T29"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6">
                  <a:moveTo>
                    <a:pt x="72" y="51"/>
                  </a:moveTo>
                  <a:cubicBezTo>
                    <a:pt x="72" y="66"/>
                    <a:pt x="62" y="76"/>
                    <a:pt x="49" y="80"/>
                  </a:cubicBezTo>
                  <a:cubicBezTo>
                    <a:pt x="5" y="96"/>
                    <a:pt x="5" y="96"/>
                    <a:pt x="5" y="96"/>
                  </a:cubicBezTo>
                  <a:cubicBezTo>
                    <a:pt x="0" y="83"/>
                    <a:pt x="0" y="83"/>
                    <a:pt x="0" y="83"/>
                  </a:cubicBezTo>
                  <a:cubicBezTo>
                    <a:pt x="25" y="75"/>
                    <a:pt x="25" y="75"/>
                    <a:pt x="25" y="75"/>
                  </a:cubicBezTo>
                  <a:cubicBezTo>
                    <a:pt x="5" y="0"/>
                    <a:pt x="5" y="0"/>
                    <a:pt x="5" y="0"/>
                  </a:cubicBezTo>
                  <a:cubicBezTo>
                    <a:pt x="19" y="0"/>
                    <a:pt x="19" y="0"/>
                    <a:pt x="19" y="0"/>
                  </a:cubicBezTo>
                  <a:cubicBezTo>
                    <a:pt x="38" y="71"/>
                    <a:pt x="38" y="71"/>
                    <a:pt x="38" y="71"/>
                  </a:cubicBezTo>
                  <a:cubicBezTo>
                    <a:pt x="47" y="68"/>
                    <a:pt x="57" y="64"/>
                    <a:pt x="57" y="51"/>
                  </a:cubicBezTo>
                  <a:cubicBezTo>
                    <a:pt x="57" y="12"/>
                    <a:pt x="57" y="12"/>
                    <a:pt x="57" y="12"/>
                  </a:cubicBezTo>
                  <a:cubicBezTo>
                    <a:pt x="47" y="12"/>
                    <a:pt x="47" y="12"/>
                    <a:pt x="47" y="12"/>
                  </a:cubicBezTo>
                  <a:cubicBezTo>
                    <a:pt x="47" y="0"/>
                    <a:pt x="47" y="0"/>
                    <a:pt x="47" y="0"/>
                  </a:cubicBezTo>
                  <a:cubicBezTo>
                    <a:pt x="69" y="0"/>
                    <a:pt x="69" y="0"/>
                    <a:pt x="69" y="0"/>
                  </a:cubicBezTo>
                  <a:cubicBezTo>
                    <a:pt x="71" y="0"/>
                    <a:pt x="72" y="1"/>
                    <a:pt x="72" y="2"/>
                  </a:cubicBezTo>
                  <a:lnTo>
                    <a:pt x="72"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2" name="Freeform 29"/>
            <p:cNvSpPr>
              <a:spLocks/>
            </p:cNvSpPr>
            <p:nvPr userDrawn="1"/>
          </p:nvSpPr>
          <p:spPr bwMode="auto">
            <a:xfrm>
              <a:off x="9309100" y="3854450"/>
              <a:ext cx="49212" cy="61912"/>
            </a:xfrm>
            <a:custGeom>
              <a:avLst/>
              <a:gdLst>
                <a:gd name="T0" fmla="*/ 31 w 31"/>
                <a:gd name="T1" fmla="*/ 5 h 39"/>
                <a:gd name="T2" fmla="*/ 25 w 31"/>
                <a:gd name="T3" fmla="*/ 5 h 39"/>
                <a:gd name="T4" fmla="*/ 25 w 31"/>
                <a:gd name="T5" fmla="*/ 39 h 39"/>
                <a:gd name="T6" fmla="*/ 18 w 31"/>
                <a:gd name="T7" fmla="*/ 39 h 39"/>
                <a:gd name="T8" fmla="*/ 18 w 31"/>
                <a:gd name="T9" fmla="*/ 5 h 39"/>
                <a:gd name="T10" fmla="*/ 0 w 31"/>
                <a:gd name="T11" fmla="*/ 5 h 39"/>
                <a:gd name="T12" fmla="*/ 0 w 31"/>
                <a:gd name="T13" fmla="*/ 0 h 39"/>
                <a:gd name="T14" fmla="*/ 31 w 31"/>
                <a:gd name="T15" fmla="*/ 0 h 39"/>
                <a:gd name="T16" fmla="*/ 31 w 31"/>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31" y="5"/>
                  </a:moveTo>
                  <a:lnTo>
                    <a:pt x="25" y="5"/>
                  </a:lnTo>
                  <a:lnTo>
                    <a:pt x="25" y="39"/>
                  </a:lnTo>
                  <a:lnTo>
                    <a:pt x="18" y="39"/>
                  </a:lnTo>
                  <a:lnTo>
                    <a:pt x="18" y="5"/>
                  </a:lnTo>
                  <a:lnTo>
                    <a:pt x="0" y="5"/>
                  </a:lnTo>
                  <a:lnTo>
                    <a:pt x="0" y="0"/>
                  </a:lnTo>
                  <a:lnTo>
                    <a:pt x="31" y="0"/>
                  </a:lnTo>
                  <a:lnTo>
                    <a:pt x="3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3" name="Freeform 30"/>
            <p:cNvSpPr>
              <a:spLocks/>
            </p:cNvSpPr>
            <p:nvPr userDrawn="1"/>
          </p:nvSpPr>
          <p:spPr bwMode="auto">
            <a:xfrm>
              <a:off x="9369425" y="3854450"/>
              <a:ext cx="53975" cy="61912"/>
            </a:xfrm>
            <a:custGeom>
              <a:avLst/>
              <a:gdLst>
                <a:gd name="T0" fmla="*/ 76 w 76"/>
                <a:gd name="T1" fmla="*/ 77 h 87"/>
                <a:gd name="T2" fmla="*/ 72 w 76"/>
                <a:gd name="T3" fmla="*/ 87 h 87"/>
                <a:gd name="T4" fmla="*/ 36 w 76"/>
                <a:gd name="T5" fmla="*/ 87 h 87"/>
                <a:gd name="T6" fmla="*/ 36 w 76"/>
                <a:gd name="T7" fmla="*/ 75 h 87"/>
                <a:gd name="T8" fmla="*/ 61 w 76"/>
                <a:gd name="T9" fmla="*/ 75 h 87"/>
                <a:gd name="T10" fmla="*/ 61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6" y="87"/>
                    <a:pt x="36" y="87"/>
                    <a:pt x="36" y="87"/>
                  </a:cubicBezTo>
                  <a:cubicBezTo>
                    <a:pt x="36" y="75"/>
                    <a:pt x="36" y="75"/>
                    <a:pt x="36" y="75"/>
                  </a:cubicBezTo>
                  <a:cubicBezTo>
                    <a:pt x="61" y="75"/>
                    <a:pt x="61" y="75"/>
                    <a:pt x="61" y="75"/>
                  </a:cubicBezTo>
                  <a:cubicBezTo>
                    <a:pt x="61" y="31"/>
                    <a:pt x="61" y="31"/>
                    <a:pt x="61" y="31"/>
                  </a:cubicBezTo>
                  <a:cubicBezTo>
                    <a:pt x="61" y="22"/>
                    <a:pt x="55"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4" name="Freeform 31"/>
            <p:cNvSpPr>
              <a:spLocks noEditPoints="1"/>
            </p:cNvSpPr>
            <p:nvPr userDrawn="1"/>
          </p:nvSpPr>
          <p:spPr bwMode="auto">
            <a:xfrm>
              <a:off x="9464675" y="3854450"/>
              <a:ext cx="47625" cy="61912"/>
            </a:xfrm>
            <a:custGeom>
              <a:avLst/>
              <a:gdLst>
                <a:gd name="T0" fmla="*/ 67 w 67"/>
                <a:gd name="T1" fmla="*/ 87 h 87"/>
                <a:gd name="T2" fmla="*/ 52 w 67"/>
                <a:gd name="T3" fmla="*/ 87 h 87"/>
                <a:gd name="T4" fmla="*/ 52 w 67"/>
                <a:gd name="T5" fmla="*/ 27 h 87"/>
                <a:gd name="T6" fmla="*/ 39 w 67"/>
                <a:gd name="T7" fmla="*/ 12 h 87"/>
                <a:gd name="T8" fmla="*/ 0 w 67"/>
                <a:gd name="T9" fmla="*/ 12 h 87"/>
                <a:gd name="T10" fmla="*/ 0 w 67"/>
                <a:gd name="T11" fmla="*/ 0 h 87"/>
                <a:gd name="T12" fmla="*/ 43 w 67"/>
                <a:gd name="T13" fmla="*/ 0 h 87"/>
                <a:gd name="T14" fmla="*/ 67 w 67"/>
                <a:gd name="T15" fmla="*/ 27 h 87"/>
                <a:gd name="T16" fmla="*/ 67 w 67"/>
                <a:gd name="T17" fmla="*/ 87 h 87"/>
                <a:gd name="T18" fmla="*/ 14 w 67"/>
                <a:gd name="T19" fmla="*/ 87 h 87"/>
                <a:gd name="T20" fmla="*/ 0 w 67"/>
                <a:gd name="T21" fmla="*/ 87 h 87"/>
                <a:gd name="T22" fmla="*/ 0 w 67"/>
                <a:gd name="T23" fmla="*/ 37 h 87"/>
                <a:gd name="T24" fmla="*/ 14 w 67"/>
                <a:gd name="T25" fmla="*/ 37 h 87"/>
                <a:gd name="T26" fmla="*/ 14 w 6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87">
                  <a:moveTo>
                    <a:pt x="67" y="87"/>
                  </a:moveTo>
                  <a:cubicBezTo>
                    <a:pt x="52" y="87"/>
                    <a:pt x="52" y="87"/>
                    <a:pt x="52" y="87"/>
                  </a:cubicBezTo>
                  <a:cubicBezTo>
                    <a:pt x="52" y="27"/>
                    <a:pt x="52" y="27"/>
                    <a:pt x="52" y="27"/>
                  </a:cubicBezTo>
                  <a:cubicBezTo>
                    <a:pt x="52" y="18"/>
                    <a:pt x="49" y="12"/>
                    <a:pt x="39" y="12"/>
                  </a:cubicBezTo>
                  <a:cubicBezTo>
                    <a:pt x="0" y="12"/>
                    <a:pt x="0" y="12"/>
                    <a:pt x="0" y="12"/>
                  </a:cubicBezTo>
                  <a:cubicBezTo>
                    <a:pt x="0" y="0"/>
                    <a:pt x="0" y="0"/>
                    <a:pt x="0" y="0"/>
                  </a:cubicBezTo>
                  <a:cubicBezTo>
                    <a:pt x="43" y="0"/>
                    <a:pt x="43" y="0"/>
                    <a:pt x="43" y="0"/>
                  </a:cubicBezTo>
                  <a:cubicBezTo>
                    <a:pt x="59" y="0"/>
                    <a:pt x="67" y="10"/>
                    <a:pt x="67" y="27"/>
                  </a:cubicBezTo>
                  <a:lnTo>
                    <a:pt x="67" y="87"/>
                  </a:lnTo>
                  <a:close/>
                  <a:moveTo>
                    <a:pt x="14" y="87"/>
                  </a:moveTo>
                  <a:cubicBezTo>
                    <a:pt x="0" y="87"/>
                    <a:pt x="0" y="87"/>
                    <a:pt x="0" y="87"/>
                  </a:cubicBezTo>
                  <a:cubicBezTo>
                    <a:pt x="0" y="37"/>
                    <a:pt x="0" y="37"/>
                    <a:pt x="0" y="37"/>
                  </a:cubicBezTo>
                  <a:cubicBezTo>
                    <a:pt x="14" y="37"/>
                    <a:pt x="14" y="37"/>
                    <a:pt x="14" y="37"/>
                  </a:cubicBezTo>
                  <a:lnTo>
                    <a:pt x="14"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5" name="Freeform 32"/>
            <p:cNvSpPr>
              <a:spLocks/>
            </p:cNvSpPr>
            <p:nvPr userDrawn="1"/>
          </p:nvSpPr>
          <p:spPr bwMode="auto">
            <a:xfrm>
              <a:off x="9526588" y="3854450"/>
              <a:ext cx="53975" cy="61912"/>
            </a:xfrm>
            <a:custGeom>
              <a:avLst/>
              <a:gdLst>
                <a:gd name="T0" fmla="*/ 76 w 76"/>
                <a:gd name="T1" fmla="*/ 77 h 87"/>
                <a:gd name="T2" fmla="*/ 72 w 76"/>
                <a:gd name="T3" fmla="*/ 87 h 87"/>
                <a:gd name="T4" fmla="*/ 37 w 76"/>
                <a:gd name="T5" fmla="*/ 87 h 87"/>
                <a:gd name="T6" fmla="*/ 37 w 76"/>
                <a:gd name="T7" fmla="*/ 75 h 87"/>
                <a:gd name="T8" fmla="*/ 62 w 76"/>
                <a:gd name="T9" fmla="*/ 75 h 87"/>
                <a:gd name="T10" fmla="*/ 62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7" y="87"/>
                    <a:pt x="37" y="87"/>
                    <a:pt x="37" y="87"/>
                  </a:cubicBezTo>
                  <a:cubicBezTo>
                    <a:pt x="37" y="75"/>
                    <a:pt x="37" y="75"/>
                    <a:pt x="37" y="75"/>
                  </a:cubicBezTo>
                  <a:cubicBezTo>
                    <a:pt x="62" y="75"/>
                    <a:pt x="62" y="75"/>
                    <a:pt x="62" y="75"/>
                  </a:cubicBezTo>
                  <a:cubicBezTo>
                    <a:pt x="62" y="31"/>
                    <a:pt x="62" y="31"/>
                    <a:pt x="62" y="31"/>
                  </a:cubicBezTo>
                  <a:cubicBezTo>
                    <a:pt x="62" y="22"/>
                    <a:pt x="56"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6" name="Freeform 33"/>
            <p:cNvSpPr>
              <a:spLocks/>
            </p:cNvSpPr>
            <p:nvPr userDrawn="1"/>
          </p:nvSpPr>
          <p:spPr bwMode="auto">
            <a:xfrm>
              <a:off x="9593263" y="3854450"/>
              <a:ext cx="19050" cy="31750"/>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1"/>
                    <a:pt x="27" y="2"/>
                  </a:cubicBezTo>
                  <a:lnTo>
                    <a:pt x="27"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7" name="Freeform 34"/>
            <p:cNvSpPr>
              <a:spLocks/>
            </p:cNvSpPr>
            <p:nvPr userDrawn="1"/>
          </p:nvSpPr>
          <p:spPr bwMode="auto">
            <a:xfrm>
              <a:off x="9626600" y="3854450"/>
              <a:ext cx="47625" cy="61912"/>
            </a:xfrm>
            <a:custGeom>
              <a:avLst/>
              <a:gdLst>
                <a:gd name="T0" fmla="*/ 30 w 30"/>
                <a:gd name="T1" fmla="*/ 5 h 39"/>
                <a:gd name="T2" fmla="*/ 24 w 30"/>
                <a:gd name="T3" fmla="*/ 5 h 39"/>
                <a:gd name="T4" fmla="*/ 24 w 30"/>
                <a:gd name="T5" fmla="*/ 39 h 39"/>
                <a:gd name="T6" fmla="*/ 17 w 30"/>
                <a:gd name="T7" fmla="*/ 39 h 39"/>
                <a:gd name="T8" fmla="*/ 17 w 30"/>
                <a:gd name="T9" fmla="*/ 5 h 39"/>
                <a:gd name="T10" fmla="*/ 0 w 30"/>
                <a:gd name="T11" fmla="*/ 5 h 39"/>
                <a:gd name="T12" fmla="*/ 0 w 30"/>
                <a:gd name="T13" fmla="*/ 0 h 39"/>
                <a:gd name="T14" fmla="*/ 30 w 30"/>
                <a:gd name="T15" fmla="*/ 0 h 39"/>
                <a:gd name="T16" fmla="*/ 30 w 30"/>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9">
                  <a:moveTo>
                    <a:pt x="30" y="5"/>
                  </a:moveTo>
                  <a:lnTo>
                    <a:pt x="24" y="5"/>
                  </a:lnTo>
                  <a:lnTo>
                    <a:pt x="24" y="39"/>
                  </a:lnTo>
                  <a:lnTo>
                    <a:pt x="17" y="39"/>
                  </a:lnTo>
                  <a:lnTo>
                    <a:pt x="17" y="5"/>
                  </a:lnTo>
                  <a:lnTo>
                    <a:pt x="0" y="5"/>
                  </a:lnTo>
                  <a:lnTo>
                    <a:pt x="0" y="0"/>
                  </a:lnTo>
                  <a:lnTo>
                    <a:pt x="30" y="0"/>
                  </a:lnTo>
                  <a:lnTo>
                    <a:pt x="3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8" name="Freeform 35"/>
            <p:cNvSpPr>
              <a:spLocks noEditPoints="1"/>
            </p:cNvSpPr>
            <p:nvPr userDrawn="1"/>
          </p:nvSpPr>
          <p:spPr bwMode="auto">
            <a:xfrm>
              <a:off x="9688513" y="3854450"/>
              <a:ext cx="55562" cy="80962"/>
            </a:xfrm>
            <a:custGeom>
              <a:avLst/>
              <a:gdLst>
                <a:gd name="T0" fmla="*/ 79 w 79"/>
                <a:gd name="T1" fmla="*/ 12 h 114"/>
                <a:gd name="T2" fmla="*/ 44 w 79"/>
                <a:gd name="T3" fmla="*/ 87 h 114"/>
                <a:gd name="T4" fmla="*/ 28 w 79"/>
                <a:gd name="T5" fmla="*/ 87 h 114"/>
                <a:gd name="T6" fmla="*/ 63 w 79"/>
                <a:gd name="T7" fmla="*/ 12 h 114"/>
                <a:gd name="T8" fmla="*/ 0 w 79"/>
                <a:gd name="T9" fmla="*/ 12 h 114"/>
                <a:gd name="T10" fmla="*/ 0 w 79"/>
                <a:gd name="T11" fmla="*/ 0 h 114"/>
                <a:gd name="T12" fmla="*/ 77 w 79"/>
                <a:gd name="T13" fmla="*/ 0 h 114"/>
                <a:gd name="T14" fmla="*/ 79 w 79"/>
                <a:gd name="T15" fmla="*/ 3 h 114"/>
                <a:gd name="T16" fmla="*/ 79 w 79"/>
                <a:gd name="T17" fmla="*/ 12 h 114"/>
                <a:gd name="T18" fmla="*/ 16 w 79"/>
                <a:gd name="T19" fmla="*/ 114 h 114"/>
                <a:gd name="T20" fmla="*/ 1 w 79"/>
                <a:gd name="T21" fmla="*/ 114 h 114"/>
                <a:gd name="T22" fmla="*/ 1 w 79"/>
                <a:gd name="T23" fmla="*/ 28 h 114"/>
                <a:gd name="T24" fmla="*/ 16 w 79"/>
                <a:gd name="T25" fmla="*/ 28 h 114"/>
                <a:gd name="T26" fmla="*/ 16 w 79"/>
                <a:gd name="T2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4">
                  <a:moveTo>
                    <a:pt x="79" y="12"/>
                  </a:moveTo>
                  <a:cubicBezTo>
                    <a:pt x="44" y="87"/>
                    <a:pt x="44" y="87"/>
                    <a:pt x="44" y="87"/>
                  </a:cubicBezTo>
                  <a:cubicBezTo>
                    <a:pt x="28" y="87"/>
                    <a:pt x="28" y="87"/>
                    <a:pt x="28" y="87"/>
                  </a:cubicBezTo>
                  <a:cubicBezTo>
                    <a:pt x="63" y="12"/>
                    <a:pt x="63" y="12"/>
                    <a:pt x="63" y="12"/>
                  </a:cubicBezTo>
                  <a:cubicBezTo>
                    <a:pt x="0" y="12"/>
                    <a:pt x="0" y="12"/>
                    <a:pt x="0" y="12"/>
                  </a:cubicBezTo>
                  <a:cubicBezTo>
                    <a:pt x="0" y="0"/>
                    <a:pt x="0" y="0"/>
                    <a:pt x="0" y="0"/>
                  </a:cubicBezTo>
                  <a:cubicBezTo>
                    <a:pt x="77" y="0"/>
                    <a:pt x="77" y="0"/>
                    <a:pt x="77" y="0"/>
                  </a:cubicBezTo>
                  <a:cubicBezTo>
                    <a:pt x="78" y="0"/>
                    <a:pt x="79" y="1"/>
                    <a:pt x="79" y="3"/>
                  </a:cubicBezTo>
                  <a:lnTo>
                    <a:pt x="79" y="12"/>
                  </a:lnTo>
                  <a:close/>
                  <a:moveTo>
                    <a:pt x="16" y="114"/>
                  </a:moveTo>
                  <a:cubicBezTo>
                    <a:pt x="1" y="114"/>
                    <a:pt x="1" y="114"/>
                    <a:pt x="1" y="114"/>
                  </a:cubicBezTo>
                  <a:cubicBezTo>
                    <a:pt x="1" y="28"/>
                    <a:pt x="1" y="28"/>
                    <a:pt x="1" y="28"/>
                  </a:cubicBezTo>
                  <a:cubicBezTo>
                    <a:pt x="16" y="28"/>
                    <a:pt x="16" y="28"/>
                    <a:pt x="16" y="28"/>
                  </a:cubicBezTo>
                  <a:lnTo>
                    <a:pt x="16"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36"/>
            <p:cNvSpPr>
              <a:spLocks/>
            </p:cNvSpPr>
            <p:nvPr userDrawn="1"/>
          </p:nvSpPr>
          <p:spPr bwMode="auto">
            <a:xfrm>
              <a:off x="8882063" y="3736975"/>
              <a:ext cx="84137" cy="65087"/>
            </a:xfrm>
            <a:custGeom>
              <a:avLst/>
              <a:gdLst>
                <a:gd name="T0" fmla="*/ 39 w 53"/>
                <a:gd name="T1" fmla="*/ 32 h 41"/>
                <a:gd name="T2" fmla="*/ 31 w 53"/>
                <a:gd name="T3" fmla="*/ 1 h 41"/>
                <a:gd name="T4" fmla="*/ 31 w 53"/>
                <a:gd name="T5" fmla="*/ 0 h 41"/>
                <a:gd name="T6" fmla="*/ 23 w 53"/>
                <a:gd name="T7" fmla="*/ 0 h 41"/>
                <a:gd name="T8" fmla="*/ 15 w 53"/>
                <a:gd name="T9" fmla="*/ 32 h 41"/>
                <a:gd name="T10" fmla="*/ 7 w 53"/>
                <a:gd name="T11" fmla="*/ 0 h 41"/>
                <a:gd name="T12" fmla="*/ 0 w 53"/>
                <a:gd name="T13" fmla="*/ 0 h 41"/>
                <a:gd name="T14" fmla="*/ 11 w 53"/>
                <a:gd name="T15" fmla="*/ 41 h 41"/>
                <a:gd name="T16" fmla="*/ 20 w 53"/>
                <a:gd name="T17" fmla="*/ 41 h 41"/>
                <a:gd name="T18" fmla="*/ 27 w 53"/>
                <a:gd name="T19" fmla="*/ 9 h 41"/>
                <a:gd name="T20" fmla="*/ 34 w 53"/>
                <a:gd name="T21" fmla="*/ 41 h 41"/>
                <a:gd name="T22" fmla="*/ 34 w 53"/>
                <a:gd name="T23" fmla="*/ 41 h 41"/>
                <a:gd name="T24" fmla="*/ 43 w 53"/>
                <a:gd name="T25" fmla="*/ 41 h 41"/>
                <a:gd name="T26" fmla="*/ 53 w 53"/>
                <a:gd name="T27" fmla="*/ 2 h 41"/>
                <a:gd name="T28" fmla="*/ 53 w 53"/>
                <a:gd name="T29" fmla="*/ 0 h 41"/>
                <a:gd name="T30" fmla="*/ 47 w 53"/>
                <a:gd name="T31" fmla="*/ 0 h 41"/>
                <a:gd name="T32" fmla="*/ 39 w 53"/>
                <a:gd name="T33"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41">
                  <a:moveTo>
                    <a:pt x="39" y="32"/>
                  </a:moveTo>
                  <a:lnTo>
                    <a:pt x="31" y="1"/>
                  </a:lnTo>
                  <a:lnTo>
                    <a:pt x="31" y="0"/>
                  </a:lnTo>
                  <a:lnTo>
                    <a:pt x="23" y="0"/>
                  </a:lnTo>
                  <a:lnTo>
                    <a:pt x="15" y="32"/>
                  </a:lnTo>
                  <a:lnTo>
                    <a:pt x="7" y="0"/>
                  </a:lnTo>
                  <a:lnTo>
                    <a:pt x="0" y="0"/>
                  </a:lnTo>
                  <a:lnTo>
                    <a:pt x="11" y="41"/>
                  </a:lnTo>
                  <a:lnTo>
                    <a:pt x="20" y="41"/>
                  </a:lnTo>
                  <a:lnTo>
                    <a:pt x="27" y="9"/>
                  </a:lnTo>
                  <a:lnTo>
                    <a:pt x="34" y="41"/>
                  </a:lnTo>
                  <a:lnTo>
                    <a:pt x="34" y="41"/>
                  </a:lnTo>
                  <a:lnTo>
                    <a:pt x="43" y="41"/>
                  </a:lnTo>
                  <a:lnTo>
                    <a:pt x="53" y="2"/>
                  </a:lnTo>
                  <a:lnTo>
                    <a:pt x="53" y="0"/>
                  </a:lnTo>
                  <a:lnTo>
                    <a:pt x="47" y="0"/>
                  </a:lnTo>
                  <a:lnTo>
                    <a:pt x="39"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0" name="Freeform 37"/>
            <p:cNvSpPr>
              <a:spLocks noEditPoints="1"/>
            </p:cNvSpPr>
            <p:nvPr userDrawn="1"/>
          </p:nvSpPr>
          <p:spPr bwMode="auto">
            <a:xfrm>
              <a:off x="8972550" y="37369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4 w 67"/>
                <a:gd name="T15" fmla="*/ 29 h 94"/>
                <a:gd name="T16" fmla="*/ 33 w 67"/>
                <a:gd name="T17" fmla="*/ 14 h 94"/>
                <a:gd name="T18" fmla="*/ 52 w 67"/>
                <a:gd name="T19" fmla="*/ 29 h 94"/>
                <a:gd name="T20" fmla="*/ 52 w 67"/>
                <a:gd name="T21" fmla="*/ 65 h 94"/>
                <a:gd name="T22" fmla="*/ 33 w 67"/>
                <a:gd name="T23" fmla="*/ 81 h 94"/>
                <a:gd name="T24" fmla="*/ 14 w 67"/>
                <a:gd name="T25" fmla="*/ 65 h 94"/>
                <a:gd name="T26" fmla="*/ 14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4" y="29"/>
                  </a:moveTo>
                  <a:cubicBezTo>
                    <a:pt x="14" y="19"/>
                    <a:pt x="21" y="14"/>
                    <a:pt x="33" y="14"/>
                  </a:cubicBezTo>
                  <a:cubicBezTo>
                    <a:pt x="46" y="14"/>
                    <a:pt x="52" y="19"/>
                    <a:pt x="52" y="29"/>
                  </a:cubicBezTo>
                  <a:cubicBezTo>
                    <a:pt x="52" y="65"/>
                    <a:pt x="52" y="65"/>
                    <a:pt x="52" y="65"/>
                  </a:cubicBezTo>
                  <a:cubicBezTo>
                    <a:pt x="52" y="76"/>
                    <a:pt x="46" y="81"/>
                    <a:pt x="33" y="81"/>
                  </a:cubicBezTo>
                  <a:cubicBezTo>
                    <a:pt x="21" y="81"/>
                    <a:pt x="14" y="76"/>
                    <a:pt x="14" y="65"/>
                  </a:cubicBez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1" name="Freeform 38"/>
            <p:cNvSpPr>
              <a:spLocks noEditPoints="1"/>
            </p:cNvSpPr>
            <p:nvPr userDrawn="1"/>
          </p:nvSpPr>
          <p:spPr bwMode="auto">
            <a:xfrm>
              <a:off x="9032875" y="3736975"/>
              <a:ext cx="52387"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39"/>
            <p:cNvSpPr>
              <a:spLocks/>
            </p:cNvSpPr>
            <p:nvPr userDrawn="1"/>
          </p:nvSpPr>
          <p:spPr bwMode="auto">
            <a:xfrm>
              <a:off x="9093200" y="3736975"/>
              <a:ext cx="36512" cy="65087"/>
            </a:xfrm>
            <a:custGeom>
              <a:avLst/>
              <a:gdLst>
                <a:gd name="T0" fmla="*/ 7 w 23"/>
                <a:gd name="T1" fmla="*/ 0 h 41"/>
                <a:gd name="T2" fmla="*/ 0 w 23"/>
                <a:gd name="T3" fmla="*/ 0 h 41"/>
                <a:gd name="T4" fmla="*/ 0 w 23"/>
                <a:gd name="T5" fmla="*/ 41 h 41"/>
                <a:gd name="T6" fmla="*/ 23 w 23"/>
                <a:gd name="T7" fmla="*/ 41 h 41"/>
                <a:gd name="T8" fmla="*/ 23 w 23"/>
                <a:gd name="T9" fmla="*/ 35 h 41"/>
                <a:gd name="T10" fmla="*/ 7 w 23"/>
                <a:gd name="T11" fmla="*/ 35 h 41"/>
                <a:gd name="T12" fmla="*/ 7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7" y="0"/>
                  </a:moveTo>
                  <a:lnTo>
                    <a:pt x="0" y="0"/>
                  </a:lnTo>
                  <a:lnTo>
                    <a:pt x="0" y="41"/>
                  </a:lnTo>
                  <a:lnTo>
                    <a:pt x="23" y="41"/>
                  </a:lnTo>
                  <a:lnTo>
                    <a:pt x="23" y="35"/>
                  </a:lnTo>
                  <a:lnTo>
                    <a:pt x="7" y="3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Freeform 40"/>
            <p:cNvSpPr>
              <a:spLocks noEditPoints="1"/>
            </p:cNvSpPr>
            <p:nvPr userDrawn="1"/>
          </p:nvSpPr>
          <p:spPr bwMode="auto">
            <a:xfrm>
              <a:off x="9140825" y="3736975"/>
              <a:ext cx="44450" cy="65087"/>
            </a:xfrm>
            <a:custGeom>
              <a:avLst/>
              <a:gdLst>
                <a:gd name="T0" fmla="*/ 32 w 62"/>
                <a:gd name="T1" fmla="*/ 0 h 92"/>
                <a:gd name="T2" fmla="*/ 0 w 62"/>
                <a:gd name="T3" fmla="*/ 0 h 92"/>
                <a:gd name="T4" fmla="*/ 0 w 62"/>
                <a:gd name="T5" fmla="*/ 92 h 92"/>
                <a:gd name="T6" fmla="*/ 32 w 62"/>
                <a:gd name="T7" fmla="*/ 92 h 92"/>
                <a:gd name="T8" fmla="*/ 62 w 62"/>
                <a:gd name="T9" fmla="*/ 65 h 92"/>
                <a:gd name="T10" fmla="*/ 62 w 62"/>
                <a:gd name="T11" fmla="*/ 27 h 92"/>
                <a:gd name="T12" fmla="*/ 32 w 62"/>
                <a:gd name="T13" fmla="*/ 0 h 92"/>
                <a:gd name="T14" fmla="*/ 15 w 62"/>
                <a:gd name="T15" fmla="*/ 14 h 92"/>
                <a:gd name="T16" fmla="*/ 32 w 62"/>
                <a:gd name="T17" fmla="*/ 14 h 92"/>
                <a:gd name="T18" fmla="*/ 47 w 62"/>
                <a:gd name="T19" fmla="*/ 28 h 92"/>
                <a:gd name="T20" fmla="*/ 47 w 62"/>
                <a:gd name="T21" fmla="*/ 64 h 92"/>
                <a:gd name="T22" fmla="*/ 32 w 62"/>
                <a:gd name="T23" fmla="*/ 78 h 92"/>
                <a:gd name="T24" fmla="*/ 15 w 62"/>
                <a:gd name="T25" fmla="*/ 78 h 92"/>
                <a:gd name="T26" fmla="*/ 15 w 62"/>
                <a:gd name="T2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2" y="0"/>
                  </a:moveTo>
                  <a:cubicBezTo>
                    <a:pt x="0" y="0"/>
                    <a:pt x="0" y="0"/>
                    <a:pt x="0" y="0"/>
                  </a:cubicBezTo>
                  <a:cubicBezTo>
                    <a:pt x="0" y="92"/>
                    <a:pt x="0" y="92"/>
                    <a:pt x="0" y="92"/>
                  </a:cubicBezTo>
                  <a:cubicBezTo>
                    <a:pt x="32" y="92"/>
                    <a:pt x="32" y="92"/>
                    <a:pt x="32" y="92"/>
                  </a:cubicBezTo>
                  <a:cubicBezTo>
                    <a:pt x="57" y="92"/>
                    <a:pt x="62" y="77"/>
                    <a:pt x="62" y="65"/>
                  </a:cubicBezTo>
                  <a:cubicBezTo>
                    <a:pt x="62" y="27"/>
                    <a:pt x="62" y="27"/>
                    <a:pt x="62" y="27"/>
                  </a:cubicBezTo>
                  <a:cubicBezTo>
                    <a:pt x="62" y="15"/>
                    <a:pt x="57" y="0"/>
                    <a:pt x="32" y="0"/>
                  </a:cubicBezTo>
                  <a:close/>
                  <a:moveTo>
                    <a:pt x="15" y="14"/>
                  </a:moveTo>
                  <a:cubicBezTo>
                    <a:pt x="32" y="14"/>
                    <a:pt x="32" y="14"/>
                    <a:pt x="32" y="14"/>
                  </a:cubicBezTo>
                  <a:cubicBezTo>
                    <a:pt x="45" y="14"/>
                    <a:pt x="47" y="19"/>
                    <a:pt x="47" y="28"/>
                  </a:cubicBezTo>
                  <a:cubicBezTo>
                    <a:pt x="47" y="64"/>
                    <a:pt x="47" y="64"/>
                    <a:pt x="47" y="64"/>
                  </a:cubicBezTo>
                  <a:cubicBezTo>
                    <a:pt x="47" y="73"/>
                    <a:pt x="45" y="78"/>
                    <a:pt x="32" y="78"/>
                  </a:cubicBezTo>
                  <a:cubicBezTo>
                    <a:pt x="15" y="78"/>
                    <a:pt x="15" y="78"/>
                    <a:pt x="15" y="78"/>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 name="Freeform 41"/>
            <p:cNvSpPr>
              <a:spLocks noEditPoints="1"/>
            </p:cNvSpPr>
            <p:nvPr userDrawn="1"/>
          </p:nvSpPr>
          <p:spPr bwMode="auto">
            <a:xfrm>
              <a:off x="9217025" y="37369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5 w 67"/>
                <a:gd name="T15" fmla="*/ 29 h 94"/>
                <a:gd name="T16" fmla="*/ 33 w 67"/>
                <a:gd name="T17" fmla="*/ 14 h 94"/>
                <a:gd name="T18" fmla="*/ 52 w 67"/>
                <a:gd name="T19" fmla="*/ 29 h 94"/>
                <a:gd name="T20" fmla="*/ 52 w 67"/>
                <a:gd name="T21" fmla="*/ 65 h 94"/>
                <a:gd name="T22" fmla="*/ 33 w 67"/>
                <a:gd name="T23" fmla="*/ 81 h 94"/>
                <a:gd name="T24" fmla="*/ 15 w 67"/>
                <a:gd name="T25" fmla="*/ 65 h 94"/>
                <a:gd name="T26" fmla="*/ 15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5" y="29"/>
                  </a:moveTo>
                  <a:cubicBezTo>
                    <a:pt x="15" y="19"/>
                    <a:pt x="21" y="14"/>
                    <a:pt x="33" y="14"/>
                  </a:cubicBezTo>
                  <a:cubicBezTo>
                    <a:pt x="46" y="14"/>
                    <a:pt x="52" y="19"/>
                    <a:pt x="52" y="29"/>
                  </a:cubicBezTo>
                  <a:cubicBezTo>
                    <a:pt x="52" y="65"/>
                    <a:pt x="52" y="65"/>
                    <a:pt x="52" y="65"/>
                  </a:cubicBezTo>
                  <a:cubicBezTo>
                    <a:pt x="52" y="76"/>
                    <a:pt x="46" y="81"/>
                    <a:pt x="33" y="81"/>
                  </a:cubicBezTo>
                  <a:cubicBezTo>
                    <a:pt x="21" y="81"/>
                    <a:pt x="15" y="76"/>
                    <a:pt x="15" y="65"/>
                  </a:cubicBezTo>
                  <a:lnTo>
                    <a:pt x="15"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 name="Freeform 42"/>
            <p:cNvSpPr>
              <a:spLocks noEditPoints="1"/>
            </p:cNvSpPr>
            <p:nvPr userDrawn="1"/>
          </p:nvSpPr>
          <p:spPr bwMode="auto">
            <a:xfrm>
              <a:off x="9277350" y="3736975"/>
              <a:ext cx="50800"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 name="Freeform 43"/>
            <p:cNvSpPr>
              <a:spLocks/>
            </p:cNvSpPr>
            <p:nvPr userDrawn="1"/>
          </p:nvSpPr>
          <p:spPr bwMode="auto">
            <a:xfrm>
              <a:off x="9328150" y="3736975"/>
              <a:ext cx="47625" cy="65087"/>
            </a:xfrm>
            <a:custGeom>
              <a:avLst/>
              <a:gdLst>
                <a:gd name="T0" fmla="*/ 0 w 30"/>
                <a:gd name="T1" fmla="*/ 0 h 41"/>
                <a:gd name="T2" fmla="*/ 0 w 30"/>
                <a:gd name="T3" fmla="*/ 7 h 41"/>
                <a:gd name="T4" fmla="*/ 12 w 30"/>
                <a:gd name="T5" fmla="*/ 7 h 41"/>
                <a:gd name="T6" fmla="*/ 12 w 30"/>
                <a:gd name="T7" fmla="*/ 41 h 41"/>
                <a:gd name="T8" fmla="*/ 19 w 30"/>
                <a:gd name="T9" fmla="*/ 41 h 41"/>
                <a:gd name="T10" fmla="*/ 19 w 30"/>
                <a:gd name="T11" fmla="*/ 7 h 41"/>
                <a:gd name="T12" fmla="*/ 30 w 30"/>
                <a:gd name="T13" fmla="*/ 7 h 41"/>
                <a:gd name="T14" fmla="*/ 30 w 30"/>
                <a:gd name="T15" fmla="*/ 0 h 41"/>
                <a:gd name="T16" fmla="*/ 0 w 30"/>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1">
                  <a:moveTo>
                    <a:pt x="0" y="0"/>
                  </a:moveTo>
                  <a:lnTo>
                    <a:pt x="0" y="7"/>
                  </a:lnTo>
                  <a:lnTo>
                    <a:pt x="12" y="7"/>
                  </a:lnTo>
                  <a:lnTo>
                    <a:pt x="12" y="41"/>
                  </a:lnTo>
                  <a:lnTo>
                    <a:pt x="19" y="41"/>
                  </a:lnTo>
                  <a:lnTo>
                    <a:pt x="19" y="7"/>
                  </a:lnTo>
                  <a:lnTo>
                    <a:pt x="30" y="7"/>
                  </a:lnTo>
                  <a:lnTo>
                    <a:pt x="3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 name="Freeform 44"/>
            <p:cNvSpPr>
              <a:spLocks/>
            </p:cNvSpPr>
            <p:nvPr userDrawn="1"/>
          </p:nvSpPr>
          <p:spPr bwMode="auto">
            <a:xfrm>
              <a:off x="9409113" y="3740150"/>
              <a:ext cx="46037" cy="79375"/>
            </a:xfrm>
            <a:custGeom>
              <a:avLst/>
              <a:gdLst>
                <a:gd name="T0" fmla="*/ 66 w 66"/>
                <a:gd name="T1" fmla="*/ 113 h 113"/>
                <a:gd name="T2" fmla="*/ 51 w 66"/>
                <a:gd name="T3" fmla="*/ 113 h 113"/>
                <a:gd name="T4" fmla="*/ 51 w 66"/>
                <a:gd name="T5" fmla="*/ 12 h 113"/>
                <a:gd name="T6" fmla="*/ 18 w 66"/>
                <a:gd name="T7" fmla="*/ 12 h 113"/>
                <a:gd name="T8" fmla="*/ 15 w 66"/>
                <a:gd name="T9" fmla="*/ 42 h 113"/>
                <a:gd name="T10" fmla="*/ 33 w 66"/>
                <a:gd name="T11" fmla="*/ 42 h 113"/>
                <a:gd name="T12" fmla="*/ 33 w 66"/>
                <a:gd name="T13" fmla="*/ 54 h 113"/>
                <a:gd name="T14" fmla="*/ 2 w 66"/>
                <a:gd name="T15" fmla="*/ 54 h 113"/>
                <a:gd name="T16" fmla="*/ 0 w 66"/>
                <a:gd name="T17" fmla="*/ 52 h 113"/>
                <a:gd name="T18" fmla="*/ 6 w 66"/>
                <a:gd name="T19" fmla="*/ 0 h 113"/>
                <a:gd name="T20" fmla="*/ 64 w 66"/>
                <a:gd name="T21" fmla="*/ 0 h 113"/>
                <a:gd name="T22" fmla="*/ 66 w 66"/>
                <a:gd name="T23" fmla="*/ 2 h 113"/>
                <a:gd name="T24" fmla="*/ 66 w 66"/>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13">
                  <a:moveTo>
                    <a:pt x="66" y="113"/>
                  </a:moveTo>
                  <a:cubicBezTo>
                    <a:pt x="51" y="113"/>
                    <a:pt x="51" y="113"/>
                    <a:pt x="51" y="113"/>
                  </a:cubicBezTo>
                  <a:cubicBezTo>
                    <a:pt x="51" y="12"/>
                    <a:pt x="51" y="12"/>
                    <a:pt x="51" y="12"/>
                  </a:cubicBezTo>
                  <a:cubicBezTo>
                    <a:pt x="18" y="12"/>
                    <a:pt x="18" y="12"/>
                    <a:pt x="18" y="12"/>
                  </a:cubicBezTo>
                  <a:cubicBezTo>
                    <a:pt x="15" y="42"/>
                    <a:pt x="15" y="42"/>
                    <a:pt x="15" y="42"/>
                  </a:cubicBezTo>
                  <a:cubicBezTo>
                    <a:pt x="33" y="42"/>
                    <a:pt x="33" y="42"/>
                    <a:pt x="33" y="42"/>
                  </a:cubicBezTo>
                  <a:cubicBezTo>
                    <a:pt x="33" y="54"/>
                    <a:pt x="33" y="54"/>
                    <a:pt x="33" y="54"/>
                  </a:cubicBezTo>
                  <a:cubicBezTo>
                    <a:pt x="2" y="54"/>
                    <a:pt x="2" y="54"/>
                    <a:pt x="2" y="54"/>
                  </a:cubicBezTo>
                  <a:cubicBezTo>
                    <a:pt x="1" y="54"/>
                    <a:pt x="0" y="53"/>
                    <a:pt x="0" y="52"/>
                  </a:cubicBezTo>
                  <a:cubicBezTo>
                    <a:pt x="6" y="0"/>
                    <a:pt x="6" y="0"/>
                    <a:pt x="6" y="0"/>
                  </a:cubicBezTo>
                  <a:cubicBezTo>
                    <a:pt x="64" y="0"/>
                    <a:pt x="64" y="0"/>
                    <a:pt x="64" y="0"/>
                  </a:cubicBezTo>
                  <a:cubicBezTo>
                    <a:pt x="65" y="0"/>
                    <a:pt x="66" y="0"/>
                    <a:pt x="66" y="2"/>
                  </a:cubicBezTo>
                  <a:lnTo>
                    <a:pt x="66"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8" name="Freeform 45"/>
            <p:cNvSpPr>
              <a:spLocks/>
            </p:cNvSpPr>
            <p:nvPr userDrawn="1"/>
          </p:nvSpPr>
          <p:spPr bwMode="auto">
            <a:xfrm>
              <a:off x="9469438" y="3740150"/>
              <a:ext cx="19050" cy="60325"/>
            </a:xfrm>
            <a:custGeom>
              <a:avLst/>
              <a:gdLst>
                <a:gd name="T0" fmla="*/ 27 w 27"/>
                <a:gd name="T1" fmla="*/ 86 h 86"/>
                <a:gd name="T2" fmla="*/ 12 w 27"/>
                <a:gd name="T3" fmla="*/ 86 h 86"/>
                <a:gd name="T4" fmla="*/ 12 w 27"/>
                <a:gd name="T5" fmla="*/ 12 h 86"/>
                <a:gd name="T6" fmla="*/ 0 w 27"/>
                <a:gd name="T7" fmla="*/ 12 h 86"/>
                <a:gd name="T8" fmla="*/ 0 w 27"/>
                <a:gd name="T9" fmla="*/ 0 h 86"/>
                <a:gd name="T10" fmla="*/ 25 w 27"/>
                <a:gd name="T11" fmla="*/ 0 h 86"/>
                <a:gd name="T12" fmla="*/ 27 w 27"/>
                <a:gd name="T13" fmla="*/ 2 h 86"/>
                <a:gd name="T14" fmla="*/ 27 w 27"/>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86">
                  <a:moveTo>
                    <a:pt x="27" y="86"/>
                  </a:moveTo>
                  <a:cubicBezTo>
                    <a:pt x="12" y="86"/>
                    <a:pt x="12" y="86"/>
                    <a:pt x="12" y="8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9" name="Freeform 46"/>
            <p:cNvSpPr>
              <a:spLocks/>
            </p:cNvSpPr>
            <p:nvPr userDrawn="1"/>
          </p:nvSpPr>
          <p:spPr bwMode="auto">
            <a:xfrm>
              <a:off x="9499600" y="3740150"/>
              <a:ext cx="58737" cy="60325"/>
            </a:xfrm>
            <a:custGeom>
              <a:avLst/>
              <a:gdLst>
                <a:gd name="T0" fmla="*/ 82 w 82"/>
                <a:gd name="T1" fmla="*/ 86 h 86"/>
                <a:gd name="T2" fmla="*/ 67 w 82"/>
                <a:gd name="T3" fmla="*/ 86 h 86"/>
                <a:gd name="T4" fmla="*/ 67 w 82"/>
                <a:gd name="T5" fmla="*/ 26 h 86"/>
                <a:gd name="T6" fmla="*/ 54 w 82"/>
                <a:gd name="T7" fmla="*/ 12 h 86"/>
                <a:gd name="T8" fmla="*/ 28 w 82"/>
                <a:gd name="T9" fmla="*/ 12 h 86"/>
                <a:gd name="T10" fmla="*/ 28 w 82"/>
                <a:gd name="T11" fmla="*/ 84 h 86"/>
                <a:gd name="T12" fmla="*/ 26 w 82"/>
                <a:gd name="T13" fmla="*/ 86 h 86"/>
                <a:gd name="T14" fmla="*/ 0 w 82"/>
                <a:gd name="T15" fmla="*/ 86 h 86"/>
                <a:gd name="T16" fmla="*/ 0 w 82"/>
                <a:gd name="T17" fmla="*/ 74 h 86"/>
                <a:gd name="T18" fmla="*/ 13 w 82"/>
                <a:gd name="T19" fmla="*/ 74 h 86"/>
                <a:gd name="T20" fmla="*/ 13 w 82"/>
                <a:gd name="T21" fmla="*/ 0 h 86"/>
                <a:gd name="T22" fmla="*/ 58 w 82"/>
                <a:gd name="T23" fmla="*/ 0 h 86"/>
                <a:gd name="T24" fmla="*/ 82 w 82"/>
                <a:gd name="T25" fmla="*/ 26 h 86"/>
                <a:gd name="T26" fmla="*/ 82 w 82"/>
                <a:gd name="T2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86">
                  <a:moveTo>
                    <a:pt x="82" y="86"/>
                  </a:moveTo>
                  <a:cubicBezTo>
                    <a:pt x="67" y="86"/>
                    <a:pt x="67" y="86"/>
                    <a:pt x="67" y="86"/>
                  </a:cubicBezTo>
                  <a:cubicBezTo>
                    <a:pt x="67" y="26"/>
                    <a:pt x="67" y="26"/>
                    <a:pt x="67" y="26"/>
                  </a:cubicBezTo>
                  <a:cubicBezTo>
                    <a:pt x="67" y="18"/>
                    <a:pt x="64" y="12"/>
                    <a:pt x="54" y="12"/>
                  </a:cubicBezTo>
                  <a:cubicBezTo>
                    <a:pt x="28" y="12"/>
                    <a:pt x="28" y="12"/>
                    <a:pt x="28" y="12"/>
                  </a:cubicBezTo>
                  <a:cubicBezTo>
                    <a:pt x="28" y="84"/>
                    <a:pt x="28" y="84"/>
                    <a:pt x="28" y="84"/>
                  </a:cubicBezTo>
                  <a:cubicBezTo>
                    <a:pt x="28" y="85"/>
                    <a:pt x="27" y="86"/>
                    <a:pt x="26" y="86"/>
                  </a:cubicBezTo>
                  <a:cubicBezTo>
                    <a:pt x="0" y="86"/>
                    <a:pt x="0" y="86"/>
                    <a:pt x="0" y="86"/>
                  </a:cubicBezTo>
                  <a:cubicBezTo>
                    <a:pt x="0" y="74"/>
                    <a:pt x="0" y="74"/>
                    <a:pt x="0" y="74"/>
                  </a:cubicBezTo>
                  <a:cubicBezTo>
                    <a:pt x="13" y="74"/>
                    <a:pt x="13" y="74"/>
                    <a:pt x="13" y="74"/>
                  </a:cubicBezTo>
                  <a:cubicBezTo>
                    <a:pt x="13" y="0"/>
                    <a:pt x="13" y="0"/>
                    <a:pt x="13" y="0"/>
                  </a:cubicBezTo>
                  <a:cubicBezTo>
                    <a:pt x="58" y="0"/>
                    <a:pt x="58" y="0"/>
                    <a:pt x="58" y="0"/>
                  </a:cubicBezTo>
                  <a:cubicBezTo>
                    <a:pt x="74" y="0"/>
                    <a:pt x="82" y="9"/>
                    <a:pt x="82" y="26"/>
                  </a:cubicBezTo>
                  <a:lnTo>
                    <a:pt x="8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0" name="Freeform 47"/>
            <p:cNvSpPr>
              <a:spLocks/>
            </p:cNvSpPr>
            <p:nvPr userDrawn="1"/>
          </p:nvSpPr>
          <p:spPr bwMode="auto">
            <a:xfrm>
              <a:off x="9572625" y="3740150"/>
              <a:ext cx="19050" cy="33337"/>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1" name="Freeform 48"/>
            <p:cNvSpPr>
              <a:spLocks/>
            </p:cNvSpPr>
            <p:nvPr userDrawn="1"/>
          </p:nvSpPr>
          <p:spPr bwMode="auto">
            <a:xfrm>
              <a:off x="9605963" y="3740150"/>
              <a:ext cx="71437" cy="61912"/>
            </a:xfrm>
            <a:custGeom>
              <a:avLst/>
              <a:gdLst>
                <a:gd name="T0" fmla="*/ 102 w 102"/>
                <a:gd name="T1" fmla="*/ 53 h 88"/>
                <a:gd name="T2" fmla="*/ 55 w 102"/>
                <a:gd name="T3" fmla="*/ 88 h 88"/>
                <a:gd name="T4" fmla="*/ 9 w 102"/>
                <a:gd name="T5" fmla="*/ 78 h 88"/>
                <a:gd name="T6" fmla="*/ 9 w 102"/>
                <a:gd name="T7" fmla="*/ 12 h 88"/>
                <a:gd name="T8" fmla="*/ 0 w 102"/>
                <a:gd name="T9" fmla="*/ 12 h 88"/>
                <a:gd name="T10" fmla="*/ 0 w 102"/>
                <a:gd name="T11" fmla="*/ 0 h 88"/>
                <a:gd name="T12" fmla="*/ 21 w 102"/>
                <a:gd name="T13" fmla="*/ 0 h 88"/>
                <a:gd name="T14" fmla="*/ 23 w 102"/>
                <a:gd name="T15" fmla="*/ 2 h 88"/>
                <a:gd name="T16" fmla="*/ 23 w 102"/>
                <a:gd name="T17" fmla="*/ 69 h 88"/>
                <a:gd name="T18" fmla="*/ 47 w 102"/>
                <a:gd name="T19" fmla="*/ 75 h 88"/>
                <a:gd name="T20" fmla="*/ 47 w 102"/>
                <a:gd name="T21" fmla="*/ 0 h 88"/>
                <a:gd name="T22" fmla="*/ 62 w 102"/>
                <a:gd name="T23" fmla="*/ 0 h 88"/>
                <a:gd name="T24" fmla="*/ 62 w 102"/>
                <a:gd name="T25" fmla="*/ 75 h 88"/>
                <a:gd name="T26" fmla="*/ 88 w 102"/>
                <a:gd name="T27" fmla="*/ 53 h 88"/>
                <a:gd name="T28" fmla="*/ 88 w 102"/>
                <a:gd name="T29" fmla="*/ 0 h 88"/>
                <a:gd name="T30" fmla="*/ 102 w 102"/>
                <a:gd name="T31" fmla="*/ 0 h 88"/>
                <a:gd name="T32" fmla="*/ 102 w 102"/>
                <a:gd name="T33"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8">
                  <a:moveTo>
                    <a:pt x="102" y="53"/>
                  </a:moveTo>
                  <a:cubicBezTo>
                    <a:pt x="102" y="74"/>
                    <a:pt x="80" y="88"/>
                    <a:pt x="55" y="88"/>
                  </a:cubicBezTo>
                  <a:cubicBezTo>
                    <a:pt x="30" y="88"/>
                    <a:pt x="9" y="78"/>
                    <a:pt x="9" y="78"/>
                  </a:cubicBezTo>
                  <a:cubicBezTo>
                    <a:pt x="9" y="12"/>
                    <a:pt x="9" y="12"/>
                    <a:pt x="9" y="12"/>
                  </a:cubicBezTo>
                  <a:cubicBezTo>
                    <a:pt x="0" y="12"/>
                    <a:pt x="0" y="12"/>
                    <a:pt x="0" y="12"/>
                  </a:cubicBezTo>
                  <a:cubicBezTo>
                    <a:pt x="0" y="0"/>
                    <a:pt x="0" y="0"/>
                    <a:pt x="0" y="0"/>
                  </a:cubicBezTo>
                  <a:cubicBezTo>
                    <a:pt x="21" y="0"/>
                    <a:pt x="21" y="0"/>
                    <a:pt x="21" y="0"/>
                  </a:cubicBezTo>
                  <a:cubicBezTo>
                    <a:pt x="22" y="0"/>
                    <a:pt x="23" y="0"/>
                    <a:pt x="23" y="2"/>
                  </a:cubicBezTo>
                  <a:cubicBezTo>
                    <a:pt x="23" y="69"/>
                    <a:pt x="23" y="69"/>
                    <a:pt x="23" y="69"/>
                  </a:cubicBezTo>
                  <a:cubicBezTo>
                    <a:pt x="23" y="69"/>
                    <a:pt x="32" y="73"/>
                    <a:pt x="47" y="75"/>
                  </a:cubicBezTo>
                  <a:cubicBezTo>
                    <a:pt x="47" y="0"/>
                    <a:pt x="47" y="0"/>
                    <a:pt x="47" y="0"/>
                  </a:cubicBezTo>
                  <a:cubicBezTo>
                    <a:pt x="62" y="0"/>
                    <a:pt x="62" y="0"/>
                    <a:pt x="62" y="0"/>
                  </a:cubicBezTo>
                  <a:cubicBezTo>
                    <a:pt x="62" y="75"/>
                    <a:pt x="62" y="75"/>
                    <a:pt x="62" y="75"/>
                  </a:cubicBezTo>
                  <a:cubicBezTo>
                    <a:pt x="78" y="73"/>
                    <a:pt x="88" y="62"/>
                    <a:pt x="88" y="53"/>
                  </a:cubicBezTo>
                  <a:cubicBezTo>
                    <a:pt x="88" y="0"/>
                    <a:pt x="88" y="0"/>
                    <a:pt x="88" y="0"/>
                  </a:cubicBezTo>
                  <a:cubicBezTo>
                    <a:pt x="102" y="0"/>
                    <a:pt x="102" y="0"/>
                    <a:pt x="102" y="0"/>
                  </a:cubicBezTo>
                  <a:lnTo>
                    <a:pt x="102"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2" name="Freeform 49"/>
            <p:cNvSpPr>
              <a:spLocks/>
            </p:cNvSpPr>
            <p:nvPr userDrawn="1"/>
          </p:nvSpPr>
          <p:spPr bwMode="auto">
            <a:xfrm>
              <a:off x="9691688" y="3740150"/>
              <a:ext cx="49212" cy="60325"/>
            </a:xfrm>
            <a:custGeom>
              <a:avLst/>
              <a:gdLst>
                <a:gd name="T0" fmla="*/ 70 w 70"/>
                <a:gd name="T1" fmla="*/ 86 h 86"/>
                <a:gd name="T2" fmla="*/ 0 w 70"/>
                <a:gd name="T3" fmla="*/ 86 h 86"/>
                <a:gd name="T4" fmla="*/ 0 w 70"/>
                <a:gd name="T5" fmla="*/ 74 h 86"/>
                <a:gd name="T6" fmla="*/ 45 w 70"/>
                <a:gd name="T7" fmla="*/ 74 h 86"/>
                <a:gd name="T8" fmla="*/ 45 w 70"/>
                <a:gd name="T9" fmla="*/ 26 h 86"/>
                <a:gd name="T10" fmla="*/ 32 w 70"/>
                <a:gd name="T11" fmla="*/ 12 h 86"/>
                <a:gd name="T12" fmla="*/ 0 w 70"/>
                <a:gd name="T13" fmla="*/ 12 h 86"/>
                <a:gd name="T14" fmla="*/ 0 w 70"/>
                <a:gd name="T15" fmla="*/ 0 h 86"/>
                <a:gd name="T16" fmla="*/ 35 w 70"/>
                <a:gd name="T17" fmla="*/ 0 h 86"/>
                <a:gd name="T18" fmla="*/ 59 w 70"/>
                <a:gd name="T19" fmla="*/ 26 h 86"/>
                <a:gd name="T20" fmla="*/ 59 w 70"/>
                <a:gd name="T21" fmla="*/ 74 h 86"/>
                <a:gd name="T22" fmla="*/ 70 w 70"/>
                <a:gd name="T23" fmla="*/ 74 h 86"/>
                <a:gd name="T24" fmla="*/ 70 w 7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86">
                  <a:moveTo>
                    <a:pt x="70" y="86"/>
                  </a:moveTo>
                  <a:cubicBezTo>
                    <a:pt x="0" y="86"/>
                    <a:pt x="0" y="86"/>
                    <a:pt x="0" y="86"/>
                  </a:cubicBezTo>
                  <a:cubicBezTo>
                    <a:pt x="0" y="74"/>
                    <a:pt x="0" y="74"/>
                    <a:pt x="0" y="74"/>
                  </a:cubicBezTo>
                  <a:cubicBezTo>
                    <a:pt x="45" y="74"/>
                    <a:pt x="45" y="74"/>
                    <a:pt x="45" y="74"/>
                  </a:cubicBezTo>
                  <a:cubicBezTo>
                    <a:pt x="45" y="26"/>
                    <a:pt x="45" y="26"/>
                    <a:pt x="45" y="26"/>
                  </a:cubicBezTo>
                  <a:cubicBezTo>
                    <a:pt x="45" y="18"/>
                    <a:pt x="41" y="12"/>
                    <a:pt x="32" y="12"/>
                  </a:cubicBezTo>
                  <a:cubicBezTo>
                    <a:pt x="0" y="12"/>
                    <a:pt x="0" y="12"/>
                    <a:pt x="0" y="12"/>
                  </a:cubicBezTo>
                  <a:cubicBezTo>
                    <a:pt x="0" y="0"/>
                    <a:pt x="0" y="0"/>
                    <a:pt x="0" y="0"/>
                  </a:cubicBezTo>
                  <a:cubicBezTo>
                    <a:pt x="35" y="0"/>
                    <a:pt x="35" y="0"/>
                    <a:pt x="35" y="0"/>
                  </a:cubicBezTo>
                  <a:cubicBezTo>
                    <a:pt x="51" y="0"/>
                    <a:pt x="59" y="9"/>
                    <a:pt x="59" y="26"/>
                  </a:cubicBezTo>
                  <a:cubicBezTo>
                    <a:pt x="59" y="74"/>
                    <a:pt x="59" y="74"/>
                    <a:pt x="59" y="74"/>
                  </a:cubicBezTo>
                  <a:cubicBezTo>
                    <a:pt x="70" y="74"/>
                    <a:pt x="70" y="74"/>
                    <a:pt x="70" y="74"/>
                  </a:cubicBezTo>
                  <a:lnTo>
                    <a:pt x="70"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54" name="Group 53"/>
          <p:cNvGrpSpPr/>
          <p:nvPr userDrawn="1"/>
        </p:nvGrpSpPr>
        <p:grpSpPr>
          <a:xfrm>
            <a:off x="-23846" y="-1136625"/>
            <a:ext cx="4111104" cy="5600739"/>
            <a:chOff x="1514475" y="265113"/>
            <a:chExt cx="2681288" cy="3652837"/>
          </a:xfrm>
        </p:grpSpPr>
        <p:sp>
          <p:nvSpPr>
            <p:cNvPr id="55" name="Freeform 5"/>
            <p:cNvSpPr>
              <a:spLocks/>
            </p:cNvSpPr>
            <p:nvPr userDrawn="1"/>
          </p:nvSpPr>
          <p:spPr bwMode="auto">
            <a:xfrm>
              <a:off x="1514475" y="3260725"/>
              <a:ext cx="1063625" cy="657225"/>
            </a:xfrm>
            <a:custGeom>
              <a:avLst/>
              <a:gdLst>
                <a:gd name="T0" fmla="*/ 670 w 670"/>
                <a:gd name="T1" fmla="*/ 256 h 414"/>
                <a:gd name="T2" fmla="*/ 259 w 670"/>
                <a:gd name="T3" fmla="*/ 414 h 414"/>
                <a:gd name="T4" fmla="*/ 105 w 670"/>
                <a:gd name="T5" fmla="*/ 351 h 414"/>
                <a:gd name="T6" fmla="*/ 259 w 670"/>
                <a:gd name="T7" fmla="*/ 299 h 414"/>
                <a:gd name="T8" fmla="*/ 259 w 670"/>
                <a:gd name="T9" fmla="*/ 187 h 414"/>
                <a:gd name="T10" fmla="*/ 0 w 670"/>
                <a:gd name="T11" fmla="*/ 83 h 414"/>
                <a:gd name="T12" fmla="*/ 4 w 670"/>
                <a:gd name="T13" fmla="*/ 47 h 414"/>
                <a:gd name="T14" fmla="*/ 4 w 670"/>
                <a:gd name="T15" fmla="*/ 0 h 414"/>
                <a:gd name="T16" fmla="*/ 670 w 670"/>
                <a:gd name="T17" fmla="*/ 256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414">
                  <a:moveTo>
                    <a:pt x="670" y="256"/>
                  </a:moveTo>
                  <a:lnTo>
                    <a:pt x="259" y="414"/>
                  </a:lnTo>
                  <a:lnTo>
                    <a:pt x="105" y="351"/>
                  </a:lnTo>
                  <a:lnTo>
                    <a:pt x="259" y="299"/>
                  </a:lnTo>
                  <a:lnTo>
                    <a:pt x="259" y="187"/>
                  </a:lnTo>
                  <a:lnTo>
                    <a:pt x="0" y="83"/>
                  </a:lnTo>
                  <a:lnTo>
                    <a:pt x="4" y="47"/>
                  </a:lnTo>
                  <a:lnTo>
                    <a:pt x="4" y="0"/>
                  </a:lnTo>
                  <a:lnTo>
                    <a:pt x="670" y="256"/>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56" name="Freeform 6"/>
            <p:cNvSpPr>
              <a:spLocks/>
            </p:cNvSpPr>
            <p:nvPr userDrawn="1"/>
          </p:nvSpPr>
          <p:spPr bwMode="auto">
            <a:xfrm>
              <a:off x="1520825" y="2890838"/>
              <a:ext cx="1290638" cy="563562"/>
            </a:xfrm>
            <a:custGeom>
              <a:avLst/>
              <a:gdLst>
                <a:gd name="T0" fmla="*/ 813 w 813"/>
                <a:gd name="T1" fmla="*/ 207 h 355"/>
                <a:gd name="T2" fmla="*/ 813 w 813"/>
                <a:gd name="T3" fmla="*/ 355 h 355"/>
                <a:gd name="T4" fmla="*/ 0 w 813"/>
                <a:gd name="T5" fmla="*/ 51 h 355"/>
                <a:gd name="T6" fmla="*/ 0 w 813"/>
                <a:gd name="T7" fmla="*/ 0 h 355"/>
                <a:gd name="T8" fmla="*/ 666 w 813"/>
                <a:gd name="T9" fmla="*/ 254 h 355"/>
                <a:gd name="T10" fmla="*/ 813 w 813"/>
                <a:gd name="T11" fmla="*/ 207 h 355"/>
              </a:gdLst>
              <a:ahLst/>
              <a:cxnLst>
                <a:cxn ang="0">
                  <a:pos x="T0" y="T1"/>
                </a:cxn>
                <a:cxn ang="0">
                  <a:pos x="T2" y="T3"/>
                </a:cxn>
                <a:cxn ang="0">
                  <a:pos x="T4" y="T5"/>
                </a:cxn>
                <a:cxn ang="0">
                  <a:pos x="T6" y="T7"/>
                </a:cxn>
                <a:cxn ang="0">
                  <a:pos x="T8" y="T9"/>
                </a:cxn>
                <a:cxn ang="0">
                  <a:pos x="T10" y="T11"/>
                </a:cxn>
              </a:cxnLst>
              <a:rect l="0" t="0" r="r" b="b"/>
              <a:pathLst>
                <a:path w="813" h="355">
                  <a:moveTo>
                    <a:pt x="813" y="207"/>
                  </a:moveTo>
                  <a:lnTo>
                    <a:pt x="813" y="355"/>
                  </a:lnTo>
                  <a:lnTo>
                    <a:pt x="0" y="51"/>
                  </a:lnTo>
                  <a:lnTo>
                    <a:pt x="0" y="0"/>
                  </a:lnTo>
                  <a:lnTo>
                    <a:pt x="666" y="254"/>
                  </a:lnTo>
                  <a:lnTo>
                    <a:pt x="813" y="2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7" name="Freeform 7"/>
            <p:cNvSpPr>
              <a:spLocks/>
            </p:cNvSpPr>
            <p:nvPr userDrawn="1"/>
          </p:nvSpPr>
          <p:spPr bwMode="auto">
            <a:xfrm>
              <a:off x="1520825" y="2790825"/>
              <a:ext cx="1057275" cy="492125"/>
            </a:xfrm>
            <a:custGeom>
              <a:avLst/>
              <a:gdLst>
                <a:gd name="T0" fmla="*/ 666 w 666"/>
                <a:gd name="T1" fmla="*/ 245 h 310"/>
                <a:gd name="T2" fmla="*/ 7 w 666"/>
                <a:gd name="T3" fmla="*/ 0 h 310"/>
                <a:gd name="T4" fmla="*/ 0 w 666"/>
                <a:gd name="T5" fmla="*/ 58 h 310"/>
                <a:gd name="T6" fmla="*/ 666 w 666"/>
                <a:gd name="T7" fmla="*/ 310 h 310"/>
                <a:gd name="T8" fmla="*/ 666 w 666"/>
                <a:gd name="T9" fmla="*/ 245 h 310"/>
              </a:gdLst>
              <a:ahLst/>
              <a:cxnLst>
                <a:cxn ang="0">
                  <a:pos x="T0" y="T1"/>
                </a:cxn>
                <a:cxn ang="0">
                  <a:pos x="T2" y="T3"/>
                </a:cxn>
                <a:cxn ang="0">
                  <a:pos x="T4" y="T5"/>
                </a:cxn>
                <a:cxn ang="0">
                  <a:pos x="T6" y="T7"/>
                </a:cxn>
                <a:cxn ang="0">
                  <a:pos x="T8" y="T9"/>
                </a:cxn>
              </a:cxnLst>
              <a:rect l="0" t="0" r="r" b="b"/>
              <a:pathLst>
                <a:path w="666" h="310">
                  <a:moveTo>
                    <a:pt x="666" y="245"/>
                  </a:moveTo>
                  <a:lnTo>
                    <a:pt x="7" y="0"/>
                  </a:lnTo>
                  <a:lnTo>
                    <a:pt x="0" y="58"/>
                  </a:lnTo>
                  <a:lnTo>
                    <a:pt x="666" y="310"/>
                  </a:lnTo>
                  <a:lnTo>
                    <a:pt x="666" y="245"/>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58" name="Freeform 8"/>
            <p:cNvSpPr>
              <a:spLocks/>
            </p:cNvSpPr>
            <p:nvPr userDrawn="1"/>
          </p:nvSpPr>
          <p:spPr bwMode="auto">
            <a:xfrm>
              <a:off x="1520825" y="3151188"/>
              <a:ext cx="1057275" cy="492125"/>
            </a:xfrm>
            <a:custGeom>
              <a:avLst/>
              <a:gdLst>
                <a:gd name="T0" fmla="*/ 666 w 666"/>
                <a:gd name="T1" fmla="*/ 247 h 310"/>
                <a:gd name="T2" fmla="*/ 7 w 666"/>
                <a:gd name="T3" fmla="*/ 0 h 310"/>
                <a:gd name="T4" fmla="*/ 0 w 666"/>
                <a:gd name="T5" fmla="*/ 58 h 310"/>
                <a:gd name="T6" fmla="*/ 666 w 666"/>
                <a:gd name="T7" fmla="*/ 310 h 310"/>
                <a:gd name="T8" fmla="*/ 666 w 666"/>
                <a:gd name="T9" fmla="*/ 247 h 310"/>
              </a:gdLst>
              <a:ahLst/>
              <a:cxnLst>
                <a:cxn ang="0">
                  <a:pos x="T0" y="T1"/>
                </a:cxn>
                <a:cxn ang="0">
                  <a:pos x="T2" y="T3"/>
                </a:cxn>
                <a:cxn ang="0">
                  <a:pos x="T4" y="T5"/>
                </a:cxn>
                <a:cxn ang="0">
                  <a:pos x="T6" y="T7"/>
                </a:cxn>
                <a:cxn ang="0">
                  <a:pos x="T8" y="T9"/>
                </a:cxn>
              </a:cxnLst>
              <a:rect l="0" t="0" r="r" b="b"/>
              <a:pathLst>
                <a:path w="666" h="310">
                  <a:moveTo>
                    <a:pt x="666" y="247"/>
                  </a:moveTo>
                  <a:lnTo>
                    <a:pt x="7" y="0"/>
                  </a:lnTo>
                  <a:lnTo>
                    <a:pt x="0" y="58"/>
                  </a:lnTo>
                  <a:lnTo>
                    <a:pt x="666" y="310"/>
                  </a:lnTo>
                  <a:lnTo>
                    <a:pt x="666" y="247"/>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9" name="Oval 9"/>
            <p:cNvSpPr>
              <a:spLocks noChangeArrowheads="1"/>
            </p:cNvSpPr>
            <p:nvPr userDrawn="1"/>
          </p:nvSpPr>
          <p:spPr bwMode="auto">
            <a:xfrm>
              <a:off x="2586038" y="3048000"/>
              <a:ext cx="115888" cy="55562"/>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0" name="Oval 10"/>
            <p:cNvSpPr>
              <a:spLocks noChangeArrowheads="1"/>
            </p:cNvSpPr>
            <p:nvPr userDrawn="1"/>
          </p:nvSpPr>
          <p:spPr bwMode="auto">
            <a:xfrm>
              <a:off x="3084513" y="2882900"/>
              <a:ext cx="114300" cy="508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1" name="Freeform 11"/>
            <p:cNvSpPr>
              <a:spLocks/>
            </p:cNvSpPr>
            <p:nvPr userDrawn="1"/>
          </p:nvSpPr>
          <p:spPr bwMode="auto">
            <a:xfrm>
              <a:off x="2305050" y="1089025"/>
              <a:ext cx="660400" cy="395287"/>
            </a:xfrm>
            <a:custGeom>
              <a:avLst/>
              <a:gdLst>
                <a:gd name="T0" fmla="*/ 6 w 416"/>
                <a:gd name="T1" fmla="*/ 2 h 249"/>
                <a:gd name="T2" fmla="*/ 416 w 416"/>
                <a:gd name="T3" fmla="*/ 157 h 249"/>
                <a:gd name="T4" fmla="*/ 416 w 416"/>
                <a:gd name="T5" fmla="*/ 249 h 249"/>
                <a:gd name="T6" fmla="*/ 0 w 416"/>
                <a:gd name="T7" fmla="*/ 85 h 249"/>
                <a:gd name="T8" fmla="*/ 0 w 416"/>
                <a:gd name="T9" fmla="*/ 0 h 249"/>
                <a:gd name="T10" fmla="*/ 6 w 416"/>
                <a:gd name="T11" fmla="*/ 2 h 249"/>
              </a:gdLst>
              <a:ahLst/>
              <a:cxnLst>
                <a:cxn ang="0">
                  <a:pos x="T0" y="T1"/>
                </a:cxn>
                <a:cxn ang="0">
                  <a:pos x="T2" y="T3"/>
                </a:cxn>
                <a:cxn ang="0">
                  <a:pos x="T4" y="T5"/>
                </a:cxn>
                <a:cxn ang="0">
                  <a:pos x="T6" y="T7"/>
                </a:cxn>
                <a:cxn ang="0">
                  <a:pos x="T8" y="T9"/>
                </a:cxn>
                <a:cxn ang="0">
                  <a:pos x="T10" y="T11"/>
                </a:cxn>
              </a:cxnLst>
              <a:rect l="0" t="0" r="r" b="b"/>
              <a:pathLst>
                <a:path w="416" h="249">
                  <a:moveTo>
                    <a:pt x="6" y="2"/>
                  </a:moveTo>
                  <a:lnTo>
                    <a:pt x="416" y="157"/>
                  </a:lnTo>
                  <a:lnTo>
                    <a:pt x="416" y="249"/>
                  </a:lnTo>
                  <a:lnTo>
                    <a:pt x="0" y="85"/>
                  </a:lnTo>
                  <a:lnTo>
                    <a:pt x="0" y="0"/>
                  </a:lnTo>
                  <a:lnTo>
                    <a:pt x="6" y="2"/>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62" name="Freeform 12"/>
            <p:cNvSpPr>
              <a:spLocks/>
            </p:cNvSpPr>
            <p:nvPr userDrawn="1"/>
          </p:nvSpPr>
          <p:spPr bwMode="auto">
            <a:xfrm>
              <a:off x="2305050" y="1089025"/>
              <a:ext cx="660400" cy="395287"/>
            </a:xfrm>
            <a:custGeom>
              <a:avLst/>
              <a:gdLst>
                <a:gd name="T0" fmla="*/ 6 w 416"/>
                <a:gd name="T1" fmla="*/ 2 h 249"/>
                <a:gd name="T2" fmla="*/ 416 w 416"/>
                <a:gd name="T3" fmla="*/ 157 h 249"/>
                <a:gd name="T4" fmla="*/ 416 w 416"/>
                <a:gd name="T5" fmla="*/ 249 h 249"/>
                <a:gd name="T6" fmla="*/ 0 w 416"/>
                <a:gd name="T7" fmla="*/ 85 h 249"/>
                <a:gd name="T8" fmla="*/ 0 w 416"/>
                <a:gd name="T9" fmla="*/ 0 h 249"/>
              </a:gdLst>
              <a:ahLst/>
              <a:cxnLst>
                <a:cxn ang="0">
                  <a:pos x="T0" y="T1"/>
                </a:cxn>
                <a:cxn ang="0">
                  <a:pos x="T2" y="T3"/>
                </a:cxn>
                <a:cxn ang="0">
                  <a:pos x="T4" y="T5"/>
                </a:cxn>
                <a:cxn ang="0">
                  <a:pos x="T6" y="T7"/>
                </a:cxn>
                <a:cxn ang="0">
                  <a:pos x="T8" y="T9"/>
                </a:cxn>
              </a:cxnLst>
              <a:rect l="0" t="0" r="r" b="b"/>
              <a:pathLst>
                <a:path w="416" h="249">
                  <a:moveTo>
                    <a:pt x="6" y="2"/>
                  </a:moveTo>
                  <a:lnTo>
                    <a:pt x="416" y="157"/>
                  </a:lnTo>
                  <a:lnTo>
                    <a:pt x="416" y="249"/>
                  </a:lnTo>
                  <a:lnTo>
                    <a:pt x="0" y="8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3" name="Freeform 13"/>
            <p:cNvSpPr>
              <a:spLocks/>
            </p:cNvSpPr>
            <p:nvPr userDrawn="1"/>
          </p:nvSpPr>
          <p:spPr bwMode="auto">
            <a:xfrm>
              <a:off x="2879725" y="1065213"/>
              <a:ext cx="207963" cy="604837"/>
            </a:xfrm>
            <a:custGeom>
              <a:avLst/>
              <a:gdLst>
                <a:gd name="T0" fmla="*/ 0 w 131"/>
                <a:gd name="T1" fmla="*/ 0 h 381"/>
                <a:gd name="T2" fmla="*/ 131 w 131"/>
                <a:gd name="T3" fmla="*/ 55 h 381"/>
                <a:gd name="T4" fmla="*/ 131 w 131"/>
                <a:gd name="T5" fmla="*/ 381 h 381"/>
                <a:gd name="T6" fmla="*/ 54 w 131"/>
                <a:gd name="T7" fmla="*/ 352 h 381"/>
                <a:gd name="T8" fmla="*/ 56 w 131"/>
                <a:gd name="T9" fmla="*/ 89 h 381"/>
                <a:gd name="T10" fmla="*/ 0 w 131"/>
                <a:gd name="T11" fmla="*/ 40 h 381"/>
                <a:gd name="T12" fmla="*/ 0 w 131"/>
                <a:gd name="T13" fmla="*/ 0 h 381"/>
              </a:gdLst>
              <a:ahLst/>
              <a:cxnLst>
                <a:cxn ang="0">
                  <a:pos x="T0" y="T1"/>
                </a:cxn>
                <a:cxn ang="0">
                  <a:pos x="T2" y="T3"/>
                </a:cxn>
                <a:cxn ang="0">
                  <a:pos x="T4" y="T5"/>
                </a:cxn>
                <a:cxn ang="0">
                  <a:pos x="T6" y="T7"/>
                </a:cxn>
                <a:cxn ang="0">
                  <a:pos x="T8" y="T9"/>
                </a:cxn>
                <a:cxn ang="0">
                  <a:pos x="T10" y="T11"/>
                </a:cxn>
                <a:cxn ang="0">
                  <a:pos x="T12" y="T13"/>
                </a:cxn>
              </a:cxnLst>
              <a:rect l="0" t="0" r="r" b="b"/>
              <a:pathLst>
                <a:path w="131" h="381">
                  <a:moveTo>
                    <a:pt x="0" y="0"/>
                  </a:moveTo>
                  <a:lnTo>
                    <a:pt x="131" y="55"/>
                  </a:lnTo>
                  <a:lnTo>
                    <a:pt x="131" y="381"/>
                  </a:lnTo>
                  <a:lnTo>
                    <a:pt x="54" y="352"/>
                  </a:lnTo>
                  <a:lnTo>
                    <a:pt x="56" y="89"/>
                  </a:lnTo>
                  <a:lnTo>
                    <a:pt x="0" y="4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4" name="Freeform 14"/>
            <p:cNvSpPr>
              <a:spLocks/>
            </p:cNvSpPr>
            <p:nvPr userDrawn="1"/>
          </p:nvSpPr>
          <p:spPr bwMode="auto">
            <a:xfrm>
              <a:off x="3087688" y="1060450"/>
              <a:ext cx="214313" cy="609600"/>
            </a:xfrm>
            <a:custGeom>
              <a:avLst/>
              <a:gdLst>
                <a:gd name="T0" fmla="*/ 126 w 135"/>
                <a:gd name="T1" fmla="*/ 0 h 384"/>
                <a:gd name="T2" fmla="*/ 0 w 135"/>
                <a:gd name="T3" fmla="*/ 47 h 384"/>
                <a:gd name="T4" fmla="*/ 0 w 135"/>
                <a:gd name="T5" fmla="*/ 384 h 384"/>
                <a:gd name="T6" fmla="*/ 135 w 135"/>
                <a:gd name="T7" fmla="*/ 339 h 384"/>
                <a:gd name="T8" fmla="*/ 126 w 135"/>
                <a:gd name="T9" fmla="*/ 0 h 384"/>
              </a:gdLst>
              <a:ahLst/>
              <a:cxnLst>
                <a:cxn ang="0">
                  <a:pos x="T0" y="T1"/>
                </a:cxn>
                <a:cxn ang="0">
                  <a:pos x="T2" y="T3"/>
                </a:cxn>
                <a:cxn ang="0">
                  <a:pos x="T4" y="T5"/>
                </a:cxn>
                <a:cxn ang="0">
                  <a:pos x="T6" y="T7"/>
                </a:cxn>
                <a:cxn ang="0">
                  <a:pos x="T8" y="T9"/>
                </a:cxn>
              </a:cxnLst>
              <a:rect l="0" t="0" r="r" b="b"/>
              <a:pathLst>
                <a:path w="135" h="384">
                  <a:moveTo>
                    <a:pt x="126" y="0"/>
                  </a:moveTo>
                  <a:lnTo>
                    <a:pt x="0" y="47"/>
                  </a:lnTo>
                  <a:lnTo>
                    <a:pt x="0" y="384"/>
                  </a:lnTo>
                  <a:lnTo>
                    <a:pt x="135" y="339"/>
                  </a:lnTo>
                  <a:lnTo>
                    <a:pt x="126" y="0"/>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65" name="Line 15"/>
            <p:cNvSpPr>
              <a:spLocks noChangeShapeType="1"/>
            </p:cNvSpPr>
            <p:nvPr userDrawn="1"/>
          </p:nvSpPr>
          <p:spPr bwMode="auto">
            <a:xfrm>
              <a:off x="4195763" y="2262188"/>
              <a:ext cx="0" cy="0"/>
            </a:xfrm>
            <a:prstGeom prst="line">
              <a:avLst/>
            </a:prstGeom>
            <a:noFill/>
            <a:ln w="3333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he-IL"/>
            </a:p>
          </p:txBody>
        </p:sp>
        <p:sp>
          <p:nvSpPr>
            <p:cNvPr id="66" name="Freeform 16"/>
            <p:cNvSpPr>
              <a:spLocks/>
            </p:cNvSpPr>
            <p:nvPr userDrawn="1"/>
          </p:nvSpPr>
          <p:spPr bwMode="auto">
            <a:xfrm>
              <a:off x="1514475" y="2159000"/>
              <a:ext cx="1917700" cy="1509712"/>
            </a:xfrm>
            <a:custGeom>
              <a:avLst/>
              <a:gdLst>
                <a:gd name="T0" fmla="*/ 674 w 1208"/>
                <a:gd name="T1" fmla="*/ 951 h 951"/>
                <a:gd name="T2" fmla="*/ 659 w 1208"/>
                <a:gd name="T3" fmla="*/ 942 h 951"/>
                <a:gd name="T4" fmla="*/ 659 w 1208"/>
                <a:gd name="T5" fmla="*/ 874 h 951"/>
                <a:gd name="T6" fmla="*/ 665 w 1208"/>
                <a:gd name="T7" fmla="*/ 865 h 951"/>
                <a:gd name="T8" fmla="*/ 806 w 1208"/>
                <a:gd name="T9" fmla="*/ 809 h 951"/>
                <a:gd name="T10" fmla="*/ 806 w 1208"/>
                <a:gd name="T11" fmla="*/ 683 h 951"/>
                <a:gd name="T12" fmla="*/ 674 w 1208"/>
                <a:gd name="T13" fmla="*/ 726 h 951"/>
                <a:gd name="T14" fmla="*/ 659 w 1208"/>
                <a:gd name="T15" fmla="*/ 715 h 951"/>
                <a:gd name="T16" fmla="*/ 659 w 1208"/>
                <a:gd name="T17" fmla="*/ 643 h 951"/>
                <a:gd name="T18" fmla="*/ 681 w 1208"/>
                <a:gd name="T19" fmla="*/ 643 h 951"/>
                <a:gd name="T20" fmla="*/ 681 w 1208"/>
                <a:gd name="T21" fmla="*/ 701 h 951"/>
                <a:gd name="T22" fmla="*/ 813 w 1208"/>
                <a:gd name="T23" fmla="*/ 658 h 951"/>
                <a:gd name="T24" fmla="*/ 828 w 1208"/>
                <a:gd name="T25" fmla="*/ 668 h 951"/>
                <a:gd name="T26" fmla="*/ 828 w 1208"/>
                <a:gd name="T27" fmla="*/ 816 h 951"/>
                <a:gd name="T28" fmla="*/ 820 w 1208"/>
                <a:gd name="T29" fmla="*/ 827 h 951"/>
                <a:gd name="T30" fmla="*/ 681 w 1208"/>
                <a:gd name="T31" fmla="*/ 881 h 951"/>
                <a:gd name="T32" fmla="*/ 681 w 1208"/>
                <a:gd name="T33" fmla="*/ 926 h 951"/>
                <a:gd name="T34" fmla="*/ 1186 w 1208"/>
                <a:gd name="T35" fmla="*/ 744 h 951"/>
                <a:gd name="T36" fmla="*/ 1186 w 1208"/>
                <a:gd name="T37" fmla="*/ 703 h 951"/>
                <a:gd name="T38" fmla="*/ 1126 w 1208"/>
                <a:gd name="T39" fmla="*/ 726 h 951"/>
                <a:gd name="T40" fmla="*/ 1112 w 1208"/>
                <a:gd name="T41" fmla="*/ 715 h 951"/>
                <a:gd name="T42" fmla="*/ 1112 w 1208"/>
                <a:gd name="T43" fmla="*/ 555 h 951"/>
                <a:gd name="T44" fmla="*/ 1119 w 1208"/>
                <a:gd name="T45" fmla="*/ 546 h 951"/>
                <a:gd name="T46" fmla="*/ 1179 w 1208"/>
                <a:gd name="T47" fmla="*/ 524 h 951"/>
                <a:gd name="T48" fmla="*/ 1179 w 1208"/>
                <a:gd name="T49" fmla="*/ 467 h 951"/>
                <a:gd name="T50" fmla="*/ 0 w 1208"/>
                <a:gd name="T51" fmla="*/ 20 h 951"/>
                <a:gd name="T52" fmla="*/ 7 w 1208"/>
                <a:gd name="T53" fmla="*/ 0 h 951"/>
                <a:gd name="T54" fmla="*/ 1193 w 1208"/>
                <a:gd name="T55" fmla="*/ 450 h 951"/>
                <a:gd name="T56" fmla="*/ 1201 w 1208"/>
                <a:gd name="T57" fmla="*/ 459 h 951"/>
                <a:gd name="T58" fmla="*/ 1201 w 1208"/>
                <a:gd name="T59" fmla="*/ 531 h 951"/>
                <a:gd name="T60" fmla="*/ 1193 w 1208"/>
                <a:gd name="T61" fmla="*/ 542 h 951"/>
                <a:gd name="T62" fmla="*/ 1134 w 1208"/>
                <a:gd name="T63" fmla="*/ 564 h 951"/>
                <a:gd name="T64" fmla="*/ 1134 w 1208"/>
                <a:gd name="T65" fmla="*/ 699 h 951"/>
                <a:gd name="T66" fmla="*/ 1193 w 1208"/>
                <a:gd name="T67" fmla="*/ 677 h 951"/>
                <a:gd name="T68" fmla="*/ 1208 w 1208"/>
                <a:gd name="T69" fmla="*/ 686 h 951"/>
                <a:gd name="T70" fmla="*/ 1208 w 1208"/>
                <a:gd name="T71" fmla="*/ 751 h 951"/>
                <a:gd name="T72" fmla="*/ 1201 w 1208"/>
                <a:gd name="T73" fmla="*/ 762 h 951"/>
                <a:gd name="T74" fmla="*/ 674 w 1208"/>
                <a:gd name="T75" fmla="*/ 95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8" h="951">
                  <a:moveTo>
                    <a:pt x="674" y="951"/>
                  </a:moveTo>
                  <a:lnTo>
                    <a:pt x="659" y="942"/>
                  </a:lnTo>
                  <a:lnTo>
                    <a:pt x="659" y="874"/>
                  </a:lnTo>
                  <a:lnTo>
                    <a:pt x="665" y="865"/>
                  </a:lnTo>
                  <a:lnTo>
                    <a:pt x="806" y="809"/>
                  </a:lnTo>
                  <a:lnTo>
                    <a:pt x="806" y="683"/>
                  </a:lnTo>
                  <a:lnTo>
                    <a:pt x="674" y="726"/>
                  </a:lnTo>
                  <a:lnTo>
                    <a:pt x="659" y="715"/>
                  </a:lnTo>
                  <a:lnTo>
                    <a:pt x="659" y="643"/>
                  </a:lnTo>
                  <a:lnTo>
                    <a:pt x="681" y="643"/>
                  </a:lnTo>
                  <a:lnTo>
                    <a:pt x="681" y="701"/>
                  </a:lnTo>
                  <a:lnTo>
                    <a:pt x="813" y="658"/>
                  </a:lnTo>
                  <a:lnTo>
                    <a:pt x="828" y="668"/>
                  </a:lnTo>
                  <a:lnTo>
                    <a:pt x="828" y="816"/>
                  </a:lnTo>
                  <a:lnTo>
                    <a:pt x="820" y="827"/>
                  </a:lnTo>
                  <a:lnTo>
                    <a:pt x="681" y="881"/>
                  </a:lnTo>
                  <a:lnTo>
                    <a:pt x="681" y="926"/>
                  </a:lnTo>
                  <a:lnTo>
                    <a:pt x="1186" y="744"/>
                  </a:lnTo>
                  <a:lnTo>
                    <a:pt x="1186" y="703"/>
                  </a:lnTo>
                  <a:lnTo>
                    <a:pt x="1126" y="726"/>
                  </a:lnTo>
                  <a:lnTo>
                    <a:pt x="1112" y="715"/>
                  </a:lnTo>
                  <a:lnTo>
                    <a:pt x="1112" y="555"/>
                  </a:lnTo>
                  <a:lnTo>
                    <a:pt x="1119" y="546"/>
                  </a:lnTo>
                  <a:lnTo>
                    <a:pt x="1179" y="524"/>
                  </a:lnTo>
                  <a:lnTo>
                    <a:pt x="1179" y="467"/>
                  </a:lnTo>
                  <a:lnTo>
                    <a:pt x="0" y="20"/>
                  </a:lnTo>
                  <a:lnTo>
                    <a:pt x="7" y="0"/>
                  </a:lnTo>
                  <a:lnTo>
                    <a:pt x="1193" y="450"/>
                  </a:lnTo>
                  <a:lnTo>
                    <a:pt x="1201" y="459"/>
                  </a:lnTo>
                  <a:lnTo>
                    <a:pt x="1201" y="531"/>
                  </a:lnTo>
                  <a:lnTo>
                    <a:pt x="1193" y="542"/>
                  </a:lnTo>
                  <a:lnTo>
                    <a:pt x="1134" y="564"/>
                  </a:lnTo>
                  <a:lnTo>
                    <a:pt x="1134" y="699"/>
                  </a:lnTo>
                  <a:lnTo>
                    <a:pt x="1193" y="677"/>
                  </a:lnTo>
                  <a:lnTo>
                    <a:pt x="1208" y="686"/>
                  </a:lnTo>
                  <a:lnTo>
                    <a:pt x="1208" y="751"/>
                  </a:lnTo>
                  <a:lnTo>
                    <a:pt x="1201" y="762"/>
                  </a:lnTo>
                  <a:lnTo>
                    <a:pt x="674" y="9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7" name="Freeform 17"/>
            <p:cNvSpPr>
              <a:spLocks/>
            </p:cNvSpPr>
            <p:nvPr userDrawn="1"/>
          </p:nvSpPr>
          <p:spPr bwMode="auto">
            <a:xfrm>
              <a:off x="1514475" y="2771775"/>
              <a:ext cx="1069975" cy="425450"/>
            </a:xfrm>
            <a:custGeom>
              <a:avLst/>
              <a:gdLst>
                <a:gd name="T0" fmla="*/ 666 w 674"/>
                <a:gd name="T1" fmla="*/ 268 h 268"/>
                <a:gd name="T2" fmla="*/ 0 w 674"/>
                <a:gd name="T3" fmla="*/ 19 h 268"/>
                <a:gd name="T4" fmla="*/ 7 w 674"/>
                <a:gd name="T5" fmla="*/ 0 h 268"/>
                <a:gd name="T6" fmla="*/ 674 w 674"/>
                <a:gd name="T7" fmla="*/ 248 h 268"/>
                <a:gd name="T8" fmla="*/ 666 w 674"/>
                <a:gd name="T9" fmla="*/ 268 h 268"/>
              </a:gdLst>
              <a:ahLst/>
              <a:cxnLst>
                <a:cxn ang="0">
                  <a:pos x="T0" y="T1"/>
                </a:cxn>
                <a:cxn ang="0">
                  <a:pos x="T2" y="T3"/>
                </a:cxn>
                <a:cxn ang="0">
                  <a:pos x="T4" y="T5"/>
                </a:cxn>
                <a:cxn ang="0">
                  <a:pos x="T6" y="T7"/>
                </a:cxn>
                <a:cxn ang="0">
                  <a:pos x="T8" y="T9"/>
                </a:cxn>
              </a:cxnLst>
              <a:rect l="0" t="0" r="r" b="b"/>
              <a:pathLst>
                <a:path w="674" h="268">
                  <a:moveTo>
                    <a:pt x="666" y="268"/>
                  </a:moveTo>
                  <a:lnTo>
                    <a:pt x="0" y="19"/>
                  </a:lnTo>
                  <a:lnTo>
                    <a:pt x="7" y="0"/>
                  </a:lnTo>
                  <a:lnTo>
                    <a:pt x="674" y="248"/>
                  </a:lnTo>
                  <a:lnTo>
                    <a:pt x="666" y="2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8" name="Freeform 18"/>
            <p:cNvSpPr>
              <a:spLocks/>
            </p:cNvSpPr>
            <p:nvPr userDrawn="1"/>
          </p:nvSpPr>
          <p:spPr bwMode="auto">
            <a:xfrm>
              <a:off x="1514475" y="2876550"/>
              <a:ext cx="1069975" cy="434975"/>
            </a:xfrm>
            <a:custGeom>
              <a:avLst/>
              <a:gdLst>
                <a:gd name="T0" fmla="*/ 666 w 674"/>
                <a:gd name="T1" fmla="*/ 274 h 274"/>
                <a:gd name="T2" fmla="*/ 0 w 674"/>
                <a:gd name="T3" fmla="*/ 20 h 274"/>
                <a:gd name="T4" fmla="*/ 7 w 674"/>
                <a:gd name="T5" fmla="*/ 0 h 274"/>
                <a:gd name="T6" fmla="*/ 674 w 674"/>
                <a:gd name="T7" fmla="*/ 254 h 274"/>
                <a:gd name="T8" fmla="*/ 666 w 674"/>
                <a:gd name="T9" fmla="*/ 274 h 274"/>
              </a:gdLst>
              <a:ahLst/>
              <a:cxnLst>
                <a:cxn ang="0">
                  <a:pos x="T0" y="T1"/>
                </a:cxn>
                <a:cxn ang="0">
                  <a:pos x="T2" y="T3"/>
                </a:cxn>
                <a:cxn ang="0">
                  <a:pos x="T4" y="T5"/>
                </a:cxn>
                <a:cxn ang="0">
                  <a:pos x="T6" y="T7"/>
                </a:cxn>
                <a:cxn ang="0">
                  <a:pos x="T8" y="T9"/>
                </a:cxn>
              </a:cxnLst>
              <a:rect l="0" t="0" r="r" b="b"/>
              <a:pathLst>
                <a:path w="674" h="274">
                  <a:moveTo>
                    <a:pt x="666" y="274"/>
                  </a:moveTo>
                  <a:lnTo>
                    <a:pt x="0" y="20"/>
                  </a:lnTo>
                  <a:lnTo>
                    <a:pt x="7" y="0"/>
                  </a:lnTo>
                  <a:lnTo>
                    <a:pt x="674" y="254"/>
                  </a:lnTo>
                  <a:lnTo>
                    <a:pt x="666" y="2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9" name="Freeform 19"/>
            <p:cNvSpPr>
              <a:spLocks/>
            </p:cNvSpPr>
            <p:nvPr userDrawn="1"/>
          </p:nvSpPr>
          <p:spPr bwMode="auto">
            <a:xfrm>
              <a:off x="1514475" y="2957513"/>
              <a:ext cx="1301750" cy="514350"/>
            </a:xfrm>
            <a:custGeom>
              <a:avLst/>
              <a:gdLst>
                <a:gd name="T0" fmla="*/ 813 w 820"/>
                <a:gd name="T1" fmla="*/ 324 h 324"/>
                <a:gd name="T2" fmla="*/ 0 w 820"/>
                <a:gd name="T3" fmla="*/ 19 h 324"/>
                <a:gd name="T4" fmla="*/ 7 w 820"/>
                <a:gd name="T5" fmla="*/ 0 h 324"/>
                <a:gd name="T6" fmla="*/ 820 w 820"/>
                <a:gd name="T7" fmla="*/ 304 h 324"/>
                <a:gd name="T8" fmla="*/ 813 w 820"/>
                <a:gd name="T9" fmla="*/ 324 h 324"/>
              </a:gdLst>
              <a:ahLst/>
              <a:cxnLst>
                <a:cxn ang="0">
                  <a:pos x="T0" y="T1"/>
                </a:cxn>
                <a:cxn ang="0">
                  <a:pos x="T2" y="T3"/>
                </a:cxn>
                <a:cxn ang="0">
                  <a:pos x="T4" y="T5"/>
                </a:cxn>
                <a:cxn ang="0">
                  <a:pos x="T6" y="T7"/>
                </a:cxn>
                <a:cxn ang="0">
                  <a:pos x="T8" y="T9"/>
                </a:cxn>
              </a:cxnLst>
              <a:rect l="0" t="0" r="r" b="b"/>
              <a:pathLst>
                <a:path w="820" h="324">
                  <a:moveTo>
                    <a:pt x="813" y="324"/>
                  </a:moveTo>
                  <a:lnTo>
                    <a:pt x="0" y="19"/>
                  </a:lnTo>
                  <a:lnTo>
                    <a:pt x="7" y="0"/>
                  </a:lnTo>
                  <a:lnTo>
                    <a:pt x="820" y="304"/>
                  </a:lnTo>
                  <a:lnTo>
                    <a:pt x="813" y="3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0" name="Freeform 20"/>
            <p:cNvSpPr>
              <a:spLocks/>
            </p:cNvSpPr>
            <p:nvPr userDrawn="1"/>
          </p:nvSpPr>
          <p:spPr bwMode="auto">
            <a:xfrm>
              <a:off x="1514475" y="3136900"/>
              <a:ext cx="1069975" cy="427037"/>
            </a:xfrm>
            <a:custGeom>
              <a:avLst/>
              <a:gdLst>
                <a:gd name="T0" fmla="*/ 666 w 674"/>
                <a:gd name="T1" fmla="*/ 269 h 269"/>
                <a:gd name="T2" fmla="*/ 0 w 674"/>
                <a:gd name="T3" fmla="*/ 20 h 269"/>
                <a:gd name="T4" fmla="*/ 7 w 674"/>
                <a:gd name="T5" fmla="*/ 0 h 269"/>
                <a:gd name="T6" fmla="*/ 674 w 674"/>
                <a:gd name="T7" fmla="*/ 249 h 269"/>
                <a:gd name="T8" fmla="*/ 666 w 674"/>
                <a:gd name="T9" fmla="*/ 269 h 269"/>
              </a:gdLst>
              <a:ahLst/>
              <a:cxnLst>
                <a:cxn ang="0">
                  <a:pos x="T0" y="T1"/>
                </a:cxn>
                <a:cxn ang="0">
                  <a:pos x="T2" y="T3"/>
                </a:cxn>
                <a:cxn ang="0">
                  <a:pos x="T4" y="T5"/>
                </a:cxn>
                <a:cxn ang="0">
                  <a:pos x="T6" y="T7"/>
                </a:cxn>
                <a:cxn ang="0">
                  <a:pos x="T8" y="T9"/>
                </a:cxn>
              </a:cxnLst>
              <a:rect l="0" t="0" r="r" b="b"/>
              <a:pathLst>
                <a:path w="674" h="269">
                  <a:moveTo>
                    <a:pt x="666" y="269"/>
                  </a:moveTo>
                  <a:lnTo>
                    <a:pt x="0" y="20"/>
                  </a:lnTo>
                  <a:lnTo>
                    <a:pt x="7" y="0"/>
                  </a:lnTo>
                  <a:lnTo>
                    <a:pt x="674" y="249"/>
                  </a:lnTo>
                  <a:lnTo>
                    <a:pt x="666" y="2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1" name="Freeform 21"/>
            <p:cNvSpPr>
              <a:spLocks/>
            </p:cNvSpPr>
            <p:nvPr userDrawn="1"/>
          </p:nvSpPr>
          <p:spPr bwMode="auto">
            <a:xfrm>
              <a:off x="1514475" y="3243263"/>
              <a:ext cx="1069975" cy="425450"/>
            </a:xfrm>
            <a:custGeom>
              <a:avLst/>
              <a:gdLst>
                <a:gd name="T0" fmla="*/ 666 w 674"/>
                <a:gd name="T1" fmla="*/ 268 h 268"/>
                <a:gd name="T2" fmla="*/ 0 w 674"/>
                <a:gd name="T3" fmla="*/ 20 h 268"/>
                <a:gd name="T4" fmla="*/ 7 w 674"/>
                <a:gd name="T5" fmla="*/ 0 h 268"/>
                <a:gd name="T6" fmla="*/ 674 w 674"/>
                <a:gd name="T7" fmla="*/ 249 h 268"/>
                <a:gd name="T8" fmla="*/ 666 w 674"/>
                <a:gd name="T9" fmla="*/ 268 h 268"/>
              </a:gdLst>
              <a:ahLst/>
              <a:cxnLst>
                <a:cxn ang="0">
                  <a:pos x="T0" y="T1"/>
                </a:cxn>
                <a:cxn ang="0">
                  <a:pos x="T2" y="T3"/>
                </a:cxn>
                <a:cxn ang="0">
                  <a:pos x="T4" y="T5"/>
                </a:cxn>
                <a:cxn ang="0">
                  <a:pos x="T6" y="T7"/>
                </a:cxn>
                <a:cxn ang="0">
                  <a:pos x="T8" y="T9"/>
                </a:cxn>
              </a:cxnLst>
              <a:rect l="0" t="0" r="r" b="b"/>
              <a:pathLst>
                <a:path w="674" h="268">
                  <a:moveTo>
                    <a:pt x="666" y="268"/>
                  </a:moveTo>
                  <a:lnTo>
                    <a:pt x="0" y="20"/>
                  </a:lnTo>
                  <a:lnTo>
                    <a:pt x="7" y="0"/>
                  </a:lnTo>
                  <a:lnTo>
                    <a:pt x="674" y="249"/>
                  </a:lnTo>
                  <a:lnTo>
                    <a:pt x="666" y="2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2" name="Freeform 22"/>
            <p:cNvSpPr>
              <a:spLocks/>
            </p:cNvSpPr>
            <p:nvPr userDrawn="1"/>
          </p:nvSpPr>
          <p:spPr bwMode="auto">
            <a:xfrm>
              <a:off x="2571750" y="2873375"/>
              <a:ext cx="836613" cy="323850"/>
            </a:xfrm>
            <a:custGeom>
              <a:avLst/>
              <a:gdLst>
                <a:gd name="T0" fmla="*/ 8 w 527"/>
                <a:gd name="T1" fmla="*/ 204 h 204"/>
                <a:gd name="T2" fmla="*/ 0 w 527"/>
                <a:gd name="T3" fmla="*/ 184 h 204"/>
                <a:gd name="T4" fmla="*/ 520 w 527"/>
                <a:gd name="T5" fmla="*/ 0 h 204"/>
                <a:gd name="T6" fmla="*/ 527 w 527"/>
                <a:gd name="T7" fmla="*/ 20 h 204"/>
                <a:gd name="T8" fmla="*/ 8 w 527"/>
                <a:gd name="T9" fmla="*/ 204 h 204"/>
              </a:gdLst>
              <a:ahLst/>
              <a:cxnLst>
                <a:cxn ang="0">
                  <a:pos x="T0" y="T1"/>
                </a:cxn>
                <a:cxn ang="0">
                  <a:pos x="T2" y="T3"/>
                </a:cxn>
                <a:cxn ang="0">
                  <a:pos x="T4" y="T5"/>
                </a:cxn>
                <a:cxn ang="0">
                  <a:pos x="T6" y="T7"/>
                </a:cxn>
                <a:cxn ang="0">
                  <a:pos x="T8" y="T9"/>
                </a:cxn>
              </a:cxnLst>
              <a:rect l="0" t="0" r="r" b="b"/>
              <a:pathLst>
                <a:path w="527" h="204">
                  <a:moveTo>
                    <a:pt x="8" y="204"/>
                  </a:moveTo>
                  <a:lnTo>
                    <a:pt x="0" y="184"/>
                  </a:lnTo>
                  <a:lnTo>
                    <a:pt x="520" y="0"/>
                  </a:lnTo>
                  <a:lnTo>
                    <a:pt x="527" y="20"/>
                  </a:lnTo>
                  <a:lnTo>
                    <a:pt x="8" y="2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3" name="Rectangle 23"/>
            <p:cNvSpPr>
              <a:spLocks noChangeArrowheads="1"/>
            </p:cNvSpPr>
            <p:nvPr userDrawn="1"/>
          </p:nvSpPr>
          <p:spPr bwMode="auto">
            <a:xfrm>
              <a:off x="3375025" y="425450"/>
              <a:ext cx="33338" cy="2330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4" name="Rectangle 24"/>
            <p:cNvSpPr>
              <a:spLocks noChangeArrowheads="1"/>
            </p:cNvSpPr>
            <p:nvPr userDrawn="1"/>
          </p:nvSpPr>
          <p:spPr bwMode="auto">
            <a:xfrm>
              <a:off x="3284538" y="265113"/>
              <a:ext cx="34925" cy="623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5" name="Freeform 25"/>
            <p:cNvSpPr>
              <a:spLocks/>
            </p:cNvSpPr>
            <p:nvPr userDrawn="1"/>
          </p:nvSpPr>
          <p:spPr bwMode="auto">
            <a:xfrm>
              <a:off x="2571750" y="2305050"/>
              <a:ext cx="765175" cy="827087"/>
            </a:xfrm>
            <a:custGeom>
              <a:avLst/>
              <a:gdLst>
                <a:gd name="T0" fmla="*/ 4 w 266"/>
                <a:gd name="T1" fmla="*/ 289 h 289"/>
                <a:gd name="T2" fmla="*/ 0 w 266"/>
                <a:gd name="T3" fmla="*/ 289 h 289"/>
                <a:gd name="T4" fmla="*/ 90 w 266"/>
                <a:gd name="T5" fmla="*/ 89 h 289"/>
                <a:gd name="T6" fmla="*/ 266 w 266"/>
                <a:gd name="T7" fmla="*/ 0 h 289"/>
                <a:gd name="T8" fmla="*/ 266 w 266"/>
                <a:gd name="T9" fmla="*/ 4 h 289"/>
                <a:gd name="T10" fmla="*/ 93 w 266"/>
                <a:gd name="T11" fmla="*/ 92 h 289"/>
                <a:gd name="T12" fmla="*/ 4 w 266"/>
                <a:gd name="T13" fmla="*/ 289 h 289"/>
              </a:gdLst>
              <a:ahLst/>
              <a:cxnLst>
                <a:cxn ang="0">
                  <a:pos x="T0" y="T1"/>
                </a:cxn>
                <a:cxn ang="0">
                  <a:pos x="T2" y="T3"/>
                </a:cxn>
                <a:cxn ang="0">
                  <a:pos x="T4" y="T5"/>
                </a:cxn>
                <a:cxn ang="0">
                  <a:pos x="T6" y="T7"/>
                </a:cxn>
                <a:cxn ang="0">
                  <a:pos x="T8" y="T9"/>
                </a:cxn>
                <a:cxn ang="0">
                  <a:pos x="T10" y="T11"/>
                </a:cxn>
                <a:cxn ang="0">
                  <a:pos x="T12" y="T13"/>
                </a:cxn>
              </a:cxnLst>
              <a:rect l="0" t="0" r="r" b="b"/>
              <a:pathLst>
                <a:path w="266" h="289">
                  <a:moveTo>
                    <a:pt x="4" y="289"/>
                  </a:moveTo>
                  <a:cubicBezTo>
                    <a:pt x="0" y="289"/>
                    <a:pt x="0" y="289"/>
                    <a:pt x="0" y="289"/>
                  </a:cubicBezTo>
                  <a:cubicBezTo>
                    <a:pt x="0" y="221"/>
                    <a:pt x="33" y="148"/>
                    <a:pt x="90" y="89"/>
                  </a:cubicBezTo>
                  <a:cubicBezTo>
                    <a:pt x="144" y="34"/>
                    <a:pt x="211" y="0"/>
                    <a:pt x="266" y="0"/>
                  </a:cubicBezTo>
                  <a:cubicBezTo>
                    <a:pt x="266" y="4"/>
                    <a:pt x="266" y="4"/>
                    <a:pt x="266" y="4"/>
                  </a:cubicBezTo>
                  <a:cubicBezTo>
                    <a:pt x="212" y="4"/>
                    <a:pt x="146" y="38"/>
                    <a:pt x="93" y="92"/>
                  </a:cubicBezTo>
                  <a:cubicBezTo>
                    <a:pt x="36" y="150"/>
                    <a:pt x="4" y="222"/>
                    <a:pt x="4" y="2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6" name="Freeform 26"/>
            <p:cNvSpPr>
              <a:spLocks/>
            </p:cNvSpPr>
            <p:nvPr userDrawn="1"/>
          </p:nvSpPr>
          <p:spPr bwMode="auto">
            <a:xfrm>
              <a:off x="3224213" y="2719388"/>
              <a:ext cx="112713" cy="163512"/>
            </a:xfrm>
            <a:custGeom>
              <a:avLst/>
              <a:gdLst>
                <a:gd name="T0" fmla="*/ 8 w 71"/>
                <a:gd name="T1" fmla="*/ 103 h 103"/>
                <a:gd name="T2" fmla="*/ 0 w 71"/>
                <a:gd name="T3" fmla="*/ 103 h 103"/>
                <a:gd name="T4" fmla="*/ 0 w 71"/>
                <a:gd name="T5" fmla="*/ 27 h 103"/>
                <a:gd name="T6" fmla="*/ 2 w 71"/>
                <a:gd name="T7" fmla="*/ 23 h 103"/>
                <a:gd name="T8" fmla="*/ 69 w 71"/>
                <a:gd name="T9" fmla="*/ 0 h 103"/>
                <a:gd name="T10" fmla="*/ 71 w 71"/>
                <a:gd name="T11" fmla="*/ 7 h 103"/>
                <a:gd name="T12" fmla="*/ 8 w 71"/>
                <a:gd name="T13" fmla="*/ 31 h 103"/>
                <a:gd name="T14" fmla="*/ 8 w 71"/>
                <a:gd name="T15" fmla="*/ 103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03">
                  <a:moveTo>
                    <a:pt x="8" y="103"/>
                  </a:moveTo>
                  <a:lnTo>
                    <a:pt x="0" y="103"/>
                  </a:lnTo>
                  <a:lnTo>
                    <a:pt x="0" y="27"/>
                  </a:lnTo>
                  <a:lnTo>
                    <a:pt x="2" y="23"/>
                  </a:lnTo>
                  <a:lnTo>
                    <a:pt x="69" y="0"/>
                  </a:lnTo>
                  <a:lnTo>
                    <a:pt x="71" y="7"/>
                  </a:lnTo>
                  <a:lnTo>
                    <a:pt x="8" y="31"/>
                  </a:lnTo>
                  <a:lnTo>
                    <a:pt x="8" y="1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7" name="Freeform 27"/>
            <p:cNvSpPr>
              <a:spLocks noEditPoints="1"/>
            </p:cNvSpPr>
            <p:nvPr userDrawn="1"/>
          </p:nvSpPr>
          <p:spPr bwMode="auto">
            <a:xfrm>
              <a:off x="2543175" y="2070100"/>
              <a:ext cx="204788" cy="111125"/>
            </a:xfrm>
            <a:custGeom>
              <a:avLst/>
              <a:gdLst>
                <a:gd name="T0" fmla="*/ 71 w 129"/>
                <a:gd name="T1" fmla="*/ 70 h 70"/>
                <a:gd name="T2" fmla="*/ 62 w 129"/>
                <a:gd name="T3" fmla="*/ 70 h 70"/>
                <a:gd name="T4" fmla="*/ 0 w 129"/>
                <a:gd name="T5" fmla="*/ 45 h 70"/>
                <a:gd name="T6" fmla="*/ 0 w 129"/>
                <a:gd name="T7" fmla="*/ 25 h 70"/>
                <a:gd name="T8" fmla="*/ 62 w 129"/>
                <a:gd name="T9" fmla="*/ 0 h 70"/>
                <a:gd name="T10" fmla="*/ 71 w 129"/>
                <a:gd name="T11" fmla="*/ 0 h 70"/>
                <a:gd name="T12" fmla="*/ 129 w 129"/>
                <a:gd name="T13" fmla="*/ 27 h 70"/>
                <a:gd name="T14" fmla="*/ 129 w 129"/>
                <a:gd name="T15" fmla="*/ 47 h 70"/>
                <a:gd name="T16" fmla="*/ 71 w 129"/>
                <a:gd name="T17" fmla="*/ 70 h 70"/>
                <a:gd name="T18" fmla="*/ 33 w 129"/>
                <a:gd name="T19" fmla="*/ 34 h 70"/>
                <a:gd name="T20" fmla="*/ 67 w 129"/>
                <a:gd name="T21" fmla="*/ 49 h 70"/>
                <a:gd name="T22" fmla="*/ 98 w 129"/>
                <a:gd name="T23" fmla="*/ 36 h 70"/>
                <a:gd name="T24" fmla="*/ 66 w 129"/>
                <a:gd name="T25" fmla="*/ 22 h 70"/>
                <a:gd name="T26" fmla="*/ 33 w 129"/>
                <a:gd name="T27"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70">
                  <a:moveTo>
                    <a:pt x="71" y="70"/>
                  </a:moveTo>
                  <a:lnTo>
                    <a:pt x="62" y="70"/>
                  </a:lnTo>
                  <a:lnTo>
                    <a:pt x="0" y="45"/>
                  </a:lnTo>
                  <a:lnTo>
                    <a:pt x="0" y="25"/>
                  </a:lnTo>
                  <a:lnTo>
                    <a:pt x="62" y="0"/>
                  </a:lnTo>
                  <a:lnTo>
                    <a:pt x="71" y="0"/>
                  </a:lnTo>
                  <a:lnTo>
                    <a:pt x="129" y="27"/>
                  </a:lnTo>
                  <a:lnTo>
                    <a:pt x="129" y="47"/>
                  </a:lnTo>
                  <a:lnTo>
                    <a:pt x="71" y="70"/>
                  </a:lnTo>
                  <a:close/>
                  <a:moveTo>
                    <a:pt x="33" y="34"/>
                  </a:moveTo>
                  <a:lnTo>
                    <a:pt x="67" y="49"/>
                  </a:lnTo>
                  <a:lnTo>
                    <a:pt x="98" y="36"/>
                  </a:lnTo>
                  <a:lnTo>
                    <a:pt x="66" y="22"/>
                  </a:lnTo>
                  <a:lnTo>
                    <a:pt x="33"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8" name="Freeform 28"/>
            <p:cNvSpPr>
              <a:spLocks/>
            </p:cNvSpPr>
            <p:nvPr userDrawn="1"/>
          </p:nvSpPr>
          <p:spPr bwMode="auto">
            <a:xfrm>
              <a:off x="2595563" y="2181225"/>
              <a:ext cx="106363" cy="34925"/>
            </a:xfrm>
            <a:custGeom>
              <a:avLst/>
              <a:gdLst>
                <a:gd name="T0" fmla="*/ 34 w 67"/>
                <a:gd name="T1" fmla="*/ 22 h 22"/>
                <a:gd name="T2" fmla="*/ 33 w 67"/>
                <a:gd name="T3" fmla="*/ 22 h 22"/>
                <a:gd name="T4" fmla="*/ 0 w 67"/>
                <a:gd name="T5" fmla="*/ 7 h 22"/>
                <a:gd name="T6" fmla="*/ 2 w 67"/>
                <a:gd name="T7" fmla="*/ 0 h 22"/>
                <a:gd name="T8" fmla="*/ 34 w 67"/>
                <a:gd name="T9" fmla="*/ 15 h 22"/>
                <a:gd name="T10" fmla="*/ 63 w 67"/>
                <a:gd name="T11" fmla="*/ 2 h 22"/>
                <a:gd name="T12" fmla="*/ 67 w 67"/>
                <a:gd name="T13" fmla="*/ 9 h 22"/>
                <a:gd name="T14" fmla="*/ 34 w 6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2">
                  <a:moveTo>
                    <a:pt x="34" y="22"/>
                  </a:moveTo>
                  <a:lnTo>
                    <a:pt x="33" y="22"/>
                  </a:lnTo>
                  <a:lnTo>
                    <a:pt x="0" y="7"/>
                  </a:lnTo>
                  <a:lnTo>
                    <a:pt x="2" y="0"/>
                  </a:lnTo>
                  <a:lnTo>
                    <a:pt x="34" y="15"/>
                  </a:lnTo>
                  <a:lnTo>
                    <a:pt x="63" y="2"/>
                  </a:lnTo>
                  <a:lnTo>
                    <a:pt x="67" y="9"/>
                  </a:lnTo>
                  <a:lnTo>
                    <a:pt x="34"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9" name="Freeform 29"/>
            <p:cNvSpPr>
              <a:spLocks/>
            </p:cNvSpPr>
            <p:nvPr userDrawn="1"/>
          </p:nvSpPr>
          <p:spPr bwMode="auto">
            <a:xfrm>
              <a:off x="2595563" y="2222500"/>
              <a:ext cx="106363" cy="30162"/>
            </a:xfrm>
            <a:custGeom>
              <a:avLst/>
              <a:gdLst>
                <a:gd name="T0" fmla="*/ 34 w 67"/>
                <a:gd name="T1" fmla="*/ 19 h 19"/>
                <a:gd name="T2" fmla="*/ 33 w 67"/>
                <a:gd name="T3" fmla="*/ 19 h 19"/>
                <a:gd name="T4" fmla="*/ 0 w 67"/>
                <a:gd name="T5" fmla="*/ 5 h 19"/>
                <a:gd name="T6" fmla="*/ 2 w 67"/>
                <a:gd name="T7" fmla="*/ 0 h 19"/>
                <a:gd name="T8" fmla="*/ 34 w 67"/>
                <a:gd name="T9" fmla="*/ 12 h 19"/>
                <a:gd name="T10" fmla="*/ 63 w 67"/>
                <a:gd name="T11" fmla="*/ 0 h 19"/>
                <a:gd name="T12" fmla="*/ 67 w 67"/>
                <a:gd name="T13" fmla="*/ 7 h 19"/>
                <a:gd name="T14" fmla="*/ 34 w 67"/>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19">
                  <a:moveTo>
                    <a:pt x="34" y="19"/>
                  </a:moveTo>
                  <a:lnTo>
                    <a:pt x="33" y="19"/>
                  </a:lnTo>
                  <a:lnTo>
                    <a:pt x="0" y="5"/>
                  </a:lnTo>
                  <a:lnTo>
                    <a:pt x="2" y="0"/>
                  </a:lnTo>
                  <a:lnTo>
                    <a:pt x="34" y="12"/>
                  </a:lnTo>
                  <a:lnTo>
                    <a:pt x="63" y="0"/>
                  </a:lnTo>
                  <a:lnTo>
                    <a:pt x="67" y="7"/>
                  </a:lnTo>
                  <a:lnTo>
                    <a:pt x="34"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0" name="Freeform 30"/>
            <p:cNvSpPr>
              <a:spLocks/>
            </p:cNvSpPr>
            <p:nvPr userDrawn="1"/>
          </p:nvSpPr>
          <p:spPr bwMode="auto">
            <a:xfrm>
              <a:off x="2595563" y="2259013"/>
              <a:ext cx="106363" cy="31750"/>
            </a:xfrm>
            <a:custGeom>
              <a:avLst/>
              <a:gdLst>
                <a:gd name="T0" fmla="*/ 34 w 67"/>
                <a:gd name="T1" fmla="*/ 20 h 20"/>
                <a:gd name="T2" fmla="*/ 33 w 67"/>
                <a:gd name="T3" fmla="*/ 20 h 20"/>
                <a:gd name="T4" fmla="*/ 0 w 67"/>
                <a:gd name="T5" fmla="*/ 5 h 20"/>
                <a:gd name="T6" fmla="*/ 2 w 67"/>
                <a:gd name="T7" fmla="*/ 0 h 20"/>
                <a:gd name="T8" fmla="*/ 34 w 67"/>
                <a:gd name="T9" fmla="*/ 13 h 20"/>
                <a:gd name="T10" fmla="*/ 63 w 67"/>
                <a:gd name="T11" fmla="*/ 2 h 20"/>
                <a:gd name="T12" fmla="*/ 67 w 67"/>
                <a:gd name="T13" fmla="*/ 7 h 20"/>
                <a:gd name="T14" fmla="*/ 34 w 6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0">
                  <a:moveTo>
                    <a:pt x="34" y="20"/>
                  </a:moveTo>
                  <a:lnTo>
                    <a:pt x="33" y="20"/>
                  </a:lnTo>
                  <a:lnTo>
                    <a:pt x="0" y="5"/>
                  </a:lnTo>
                  <a:lnTo>
                    <a:pt x="2" y="0"/>
                  </a:lnTo>
                  <a:lnTo>
                    <a:pt x="34" y="13"/>
                  </a:lnTo>
                  <a:lnTo>
                    <a:pt x="63" y="2"/>
                  </a:lnTo>
                  <a:lnTo>
                    <a:pt x="67" y="7"/>
                  </a:lnTo>
                  <a:lnTo>
                    <a:pt x="3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1" name="Freeform 31"/>
            <p:cNvSpPr>
              <a:spLocks/>
            </p:cNvSpPr>
            <p:nvPr userDrawn="1"/>
          </p:nvSpPr>
          <p:spPr bwMode="auto">
            <a:xfrm>
              <a:off x="2595563" y="2295525"/>
              <a:ext cx="106363" cy="31750"/>
            </a:xfrm>
            <a:custGeom>
              <a:avLst/>
              <a:gdLst>
                <a:gd name="T0" fmla="*/ 34 w 67"/>
                <a:gd name="T1" fmla="*/ 20 h 20"/>
                <a:gd name="T2" fmla="*/ 33 w 67"/>
                <a:gd name="T3" fmla="*/ 20 h 20"/>
                <a:gd name="T4" fmla="*/ 0 w 67"/>
                <a:gd name="T5" fmla="*/ 6 h 20"/>
                <a:gd name="T6" fmla="*/ 2 w 67"/>
                <a:gd name="T7" fmla="*/ 0 h 20"/>
                <a:gd name="T8" fmla="*/ 34 w 67"/>
                <a:gd name="T9" fmla="*/ 13 h 20"/>
                <a:gd name="T10" fmla="*/ 63 w 67"/>
                <a:gd name="T11" fmla="*/ 2 h 20"/>
                <a:gd name="T12" fmla="*/ 67 w 67"/>
                <a:gd name="T13" fmla="*/ 8 h 20"/>
                <a:gd name="T14" fmla="*/ 34 w 6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0">
                  <a:moveTo>
                    <a:pt x="34" y="20"/>
                  </a:moveTo>
                  <a:lnTo>
                    <a:pt x="33" y="20"/>
                  </a:lnTo>
                  <a:lnTo>
                    <a:pt x="0" y="6"/>
                  </a:lnTo>
                  <a:lnTo>
                    <a:pt x="2" y="0"/>
                  </a:lnTo>
                  <a:lnTo>
                    <a:pt x="34" y="13"/>
                  </a:lnTo>
                  <a:lnTo>
                    <a:pt x="63" y="2"/>
                  </a:lnTo>
                  <a:lnTo>
                    <a:pt x="67" y="8"/>
                  </a:lnTo>
                  <a:lnTo>
                    <a:pt x="34"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2" name="Freeform 32"/>
            <p:cNvSpPr>
              <a:spLocks/>
            </p:cNvSpPr>
            <p:nvPr userDrawn="1"/>
          </p:nvSpPr>
          <p:spPr bwMode="auto">
            <a:xfrm>
              <a:off x="2581275" y="2144713"/>
              <a:ext cx="134938" cy="242887"/>
            </a:xfrm>
            <a:custGeom>
              <a:avLst/>
              <a:gdLst>
                <a:gd name="T0" fmla="*/ 45 w 85"/>
                <a:gd name="T1" fmla="*/ 153 h 153"/>
                <a:gd name="T2" fmla="*/ 34 w 85"/>
                <a:gd name="T3" fmla="*/ 151 h 153"/>
                <a:gd name="T4" fmla="*/ 3 w 85"/>
                <a:gd name="T5" fmla="*/ 133 h 153"/>
                <a:gd name="T6" fmla="*/ 0 w 85"/>
                <a:gd name="T7" fmla="*/ 124 h 153"/>
                <a:gd name="T8" fmla="*/ 0 w 85"/>
                <a:gd name="T9" fmla="*/ 0 h 153"/>
                <a:gd name="T10" fmla="*/ 22 w 85"/>
                <a:gd name="T11" fmla="*/ 0 h 153"/>
                <a:gd name="T12" fmla="*/ 22 w 85"/>
                <a:gd name="T13" fmla="*/ 119 h 153"/>
                <a:gd name="T14" fmla="*/ 42 w 85"/>
                <a:gd name="T15" fmla="*/ 131 h 153"/>
                <a:gd name="T16" fmla="*/ 63 w 85"/>
                <a:gd name="T17" fmla="*/ 121 h 153"/>
                <a:gd name="T18" fmla="*/ 63 w 85"/>
                <a:gd name="T19" fmla="*/ 0 h 153"/>
                <a:gd name="T20" fmla="*/ 85 w 85"/>
                <a:gd name="T21" fmla="*/ 0 h 153"/>
                <a:gd name="T22" fmla="*/ 85 w 85"/>
                <a:gd name="T23" fmla="*/ 128 h 153"/>
                <a:gd name="T24" fmla="*/ 78 w 85"/>
                <a:gd name="T25" fmla="*/ 139 h 153"/>
                <a:gd name="T26" fmla="*/ 45 w 85"/>
                <a:gd name="T2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53">
                  <a:moveTo>
                    <a:pt x="45" y="153"/>
                  </a:moveTo>
                  <a:lnTo>
                    <a:pt x="34" y="151"/>
                  </a:lnTo>
                  <a:lnTo>
                    <a:pt x="3" y="133"/>
                  </a:lnTo>
                  <a:lnTo>
                    <a:pt x="0" y="124"/>
                  </a:lnTo>
                  <a:lnTo>
                    <a:pt x="0" y="0"/>
                  </a:lnTo>
                  <a:lnTo>
                    <a:pt x="22" y="0"/>
                  </a:lnTo>
                  <a:lnTo>
                    <a:pt x="22" y="119"/>
                  </a:lnTo>
                  <a:lnTo>
                    <a:pt x="42" y="131"/>
                  </a:lnTo>
                  <a:lnTo>
                    <a:pt x="63" y="121"/>
                  </a:lnTo>
                  <a:lnTo>
                    <a:pt x="63" y="0"/>
                  </a:lnTo>
                  <a:lnTo>
                    <a:pt x="85" y="0"/>
                  </a:lnTo>
                  <a:lnTo>
                    <a:pt x="85" y="128"/>
                  </a:lnTo>
                  <a:lnTo>
                    <a:pt x="78" y="139"/>
                  </a:lnTo>
                  <a:lnTo>
                    <a:pt x="45"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3" name="Freeform 33"/>
            <p:cNvSpPr>
              <a:spLocks noEditPoints="1"/>
            </p:cNvSpPr>
            <p:nvPr userDrawn="1"/>
          </p:nvSpPr>
          <p:spPr bwMode="auto">
            <a:xfrm>
              <a:off x="3038475" y="1887538"/>
              <a:ext cx="200025" cy="111125"/>
            </a:xfrm>
            <a:custGeom>
              <a:avLst/>
              <a:gdLst>
                <a:gd name="T0" fmla="*/ 69 w 126"/>
                <a:gd name="T1" fmla="*/ 70 h 70"/>
                <a:gd name="T2" fmla="*/ 61 w 126"/>
                <a:gd name="T3" fmla="*/ 70 h 70"/>
                <a:gd name="T4" fmla="*/ 0 w 126"/>
                <a:gd name="T5" fmla="*/ 45 h 70"/>
                <a:gd name="T6" fmla="*/ 0 w 126"/>
                <a:gd name="T7" fmla="*/ 25 h 70"/>
                <a:gd name="T8" fmla="*/ 61 w 126"/>
                <a:gd name="T9" fmla="*/ 0 h 70"/>
                <a:gd name="T10" fmla="*/ 69 w 126"/>
                <a:gd name="T11" fmla="*/ 0 h 70"/>
                <a:gd name="T12" fmla="*/ 126 w 126"/>
                <a:gd name="T13" fmla="*/ 27 h 70"/>
                <a:gd name="T14" fmla="*/ 126 w 126"/>
                <a:gd name="T15" fmla="*/ 47 h 70"/>
                <a:gd name="T16" fmla="*/ 69 w 126"/>
                <a:gd name="T17" fmla="*/ 70 h 70"/>
                <a:gd name="T18" fmla="*/ 32 w 126"/>
                <a:gd name="T19" fmla="*/ 34 h 70"/>
                <a:gd name="T20" fmla="*/ 65 w 126"/>
                <a:gd name="T21" fmla="*/ 48 h 70"/>
                <a:gd name="T22" fmla="*/ 96 w 126"/>
                <a:gd name="T23" fmla="*/ 36 h 70"/>
                <a:gd name="T24" fmla="*/ 65 w 126"/>
                <a:gd name="T25" fmla="*/ 21 h 70"/>
                <a:gd name="T26" fmla="*/ 32 w 126"/>
                <a:gd name="T27"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70">
                  <a:moveTo>
                    <a:pt x="69" y="70"/>
                  </a:moveTo>
                  <a:lnTo>
                    <a:pt x="61" y="70"/>
                  </a:lnTo>
                  <a:lnTo>
                    <a:pt x="0" y="45"/>
                  </a:lnTo>
                  <a:lnTo>
                    <a:pt x="0" y="25"/>
                  </a:lnTo>
                  <a:lnTo>
                    <a:pt x="61" y="0"/>
                  </a:lnTo>
                  <a:lnTo>
                    <a:pt x="69" y="0"/>
                  </a:lnTo>
                  <a:lnTo>
                    <a:pt x="126" y="27"/>
                  </a:lnTo>
                  <a:lnTo>
                    <a:pt x="126" y="47"/>
                  </a:lnTo>
                  <a:lnTo>
                    <a:pt x="69" y="70"/>
                  </a:lnTo>
                  <a:close/>
                  <a:moveTo>
                    <a:pt x="32" y="34"/>
                  </a:moveTo>
                  <a:lnTo>
                    <a:pt x="65" y="48"/>
                  </a:lnTo>
                  <a:lnTo>
                    <a:pt x="96" y="36"/>
                  </a:lnTo>
                  <a:lnTo>
                    <a:pt x="65" y="21"/>
                  </a:lnTo>
                  <a:lnTo>
                    <a:pt x="32"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4" name="Freeform 34"/>
            <p:cNvSpPr>
              <a:spLocks/>
            </p:cNvSpPr>
            <p:nvPr userDrawn="1"/>
          </p:nvSpPr>
          <p:spPr bwMode="auto">
            <a:xfrm>
              <a:off x="3087688" y="1998663"/>
              <a:ext cx="104775" cy="34925"/>
            </a:xfrm>
            <a:custGeom>
              <a:avLst/>
              <a:gdLst>
                <a:gd name="T0" fmla="*/ 36 w 66"/>
                <a:gd name="T1" fmla="*/ 22 h 22"/>
                <a:gd name="T2" fmla="*/ 32 w 66"/>
                <a:gd name="T3" fmla="*/ 22 h 22"/>
                <a:gd name="T4" fmla="*/ 0 w 66"/>
                <a:gd name="T5" fmla="*/ 7 h 22"/>
                <a:gd name="T6" fmla="*/ 3 w 66"/>
                <a:gd name="T7" fmla="*/ 0 h 22"/>
                <a:gd name="T8" fmla="*/ 34 w 66"/>
                <a:gd name="T9" fmla="*/ 14 h 22"/>
                <a:gd name="T10" fmla="*/ 65 w 66"/>
                <a:gd name="T11" fmla="*/ 2 h 22"/>
                <a:gd name="T12" fmla="*/ 66 w 66"/>
                <a:gd name="T13" fmla="*/ 9 h 22"/>
                <a:gd name="T14" fmla="*/ 36 w 6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2">
                  <a:moveTo>
                    <a:pt x="36" y="22"/>
                  </a:moveTo>
                  <a:lnTo>
                    <a:pt x="32" y="22"/>
                  </a:lnTo>
                  <a:lnTo>
                    <a:pt x="0" y="7"/>
                  </a:lnTo>
                  <a:lnTo>
                    <a:pt x="3" y="0"/>
                  </a:lnTo>
                  <a:lnTo>
                    <a:pt x="34" y="14"/>
                  </a:lnTo>
                  <a:lnTo>
                    <a:pt x="65" y="2"/>
                  </a:lnTo>
                  <a:lnTo>
                    <a:pt x="66" y="9"/>
                  </a:lnTo>
                  <a:lnTo>
                    <a:pt x="36"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5" name="Freeform 35"/>
            <p:cNvSpPr>
              <a:spLocks/>
            </p:cNvSpPr>
            <p:nvPr userDrawn="1"/>
          </p:nvSpPr>
          <p:spPr bwMode="auto">
            <a:xfrm>
              <a:off x="3087688" y="2038350"/>
              <a:ext cx="104775" cy="31750"/>
            </a:xfrm>
            <a:custGeom>
              <a:avLst/>
              <a:gdLst>
                <a:gd name="T0" fmla="*/ 36 w 66"/>
                <a:gd name="T1" fmla="*/ 20 h 20"/>
                <a:gd name="T2" fmla="*/ 32 w 66"/>
                <a:gd name="T3" fmla="*/ 20 h 20"/>
                <a:gd name="T4" fmla="*/ 0 w 66"/>
                <a:gd name="T5" fmla="*/ 6 h 20"/>
                <a:gd name="T6" fmla="*/ 3 w 66"/>
                <a:gd name="T7" fmla="*/ 0 h 20"/>
                <a:gd name="T8" fmla="*/ 34 w 66"/>
                <a:gd name="T9" fmla="*/ 13 h 20"/>
                <a:gd name="T10" fmla="*/ 65 w 66"/>
                <a:gd name="T11" fmla="*/ 0 h 20"/>
                <a:gd name="T12" fmla="*/ 66 w 66"/>
                <a:gd name="T13" fmla="*/ 7 h 20"/>
                <a:gd name="T14" fmla="*/ 36 w 66"/>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0">
                  <a:moveTo>
                    <a:pt x="36" y="20"/>
                  </a:moveTo>
                  <a:lnTo>
                    <a:pt x="32" y="20"/>
                  </a:lnTo>
                  <a:lnTo>
                    <a:pt x="0" y="6"/>
                  </a:lnTo>
                  <a:lnTo>
                    <a:pt x="3" y="0"/>
                  </a:lnTo>
                  <a:lnTo>
                    <a:pt x="34" y="13"/>
                  </a:lnTo>
                  <a:lnTo>
                    <a:pt x="65" y="0"/>
                  </a:lnTo>
                  <a:lnTo>
                    <a:pt x="66" y="7"/>
                  </a:lnTo>
                  <a:lnTo>
                    <a:pt x="3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6" name="Freeform 36"/>
            <p:cNvSpPr>
              <a:spLocks/>
            </p:cNvSpPr>
            <p:nvPr userDrawn="1"/>
          </p:nvSpPr>
          <p:spPr bwMode="auto">
            <a:xfrm>
              <a:off x="3087688" y="2076450"/>
              <a:ext cx="104775" cy="30162"/>
            </a:xfrm>
            <a:custGeom>
              <a:avLst/>
              <a:gdLst>
                <a:gd name="T0" fmla="*/ 36 w 66"/>
                <a:gd name="T1" fmla="*/ 19 h 19"/>
                <a:gd name="T2" fmla="*/ 32 w 66"/>
                <a:gd name="T3" fmla="*/ 19 h 19"/>
                <a:gd name="T4" fmla="*/ 0 w 66"/>
                <a:gd name="T5" fmla="*/ 5 h 19"/>
                <a:gd name="T6" fmla="*/ 3 w 66"/>
                <a:gd name="T7" fmla="*/ 0 h 19"/>
                <a:gd name="T8" fmla="*/ 34 w 66"/>
                <a:gd name="T9" fmla="*/ 12 h 19"/>
                <a:gd name="T10" fmla="*/ 65 w 66"/>
                <a:gd name="T11" fmla="*/ 1 h 19"/>
                <a:gd name="T12" fmla="*/ 66 w 66"/>
                <a:gd name="T13" fmla="*/ 7 h 19"/>
                <a:gd name="T14" fmla="*/ 36 w 66"/>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9">
                  <a:moveTo>
                    <a:pt x="36" y="19"/>
                  </a:moveTo>
                  <a:lnTo>
                    <a:pt x="32" y="19"/>
                  </a:lnTo>
                  <a:lnTo>
                    <a:pt x="0" y="5"/>
                  </a:lnTo>
                  <a:lnTo>
                    <a:pt x="3" y="0"/>
                  </a:lnTo>
                  <a:lnTo>
                    <a:pt x="34" y="12"/>
                  </a:lnTo>
                  <a:lnTo>
                    <a:pt x="65" y="1"/>
                  </a:lnTo>
                  <a:lnTo>
                    <a:pt x="66" y="7"/>
                  </a:lnTo>
                  <a:lnTo>
                    <a:pt x="36"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7" name="Freeform 37"/>
            <p:cNvSpPr>
              <a:spLocks/>
            </p:cNvSpPr>
            <p:nvPr userDrawn="1"/>
          </p:nvSpPr>
          <p:spPr bwMode="auto">
            <a:xfrm>
              <a:off x="3087688" y="2112963"/>
              <a:ext cx="104775" cy="31750"/>
            </a:xfrm>
            <a:custGeom>
              <a:avLst/>
              <a:gdLst>
                <a:gd name="T0" fmla="*/ 36 w 66"/>
                <a:gd name="T1" fmla="*/ 20 h 20"/>
                <a:gd name="T2" fmla="*/ 32 w 66"/>
                <a:gd name="T3" fmla="*/ 20 h 20"/>
                <a:gd name="T4" fmla="*/ 0 w 66"/>
                <a:gd name="T5" fmla="*/ 5 h 20"/>
                <a:gd name="T6" fmla="*/ 3 w 66"/>
                <a:gd name="T7" fmla="*/ 0 h 20"/>
                <a:gd name="T8" fmla="*/ 34 w 66"/>
                <a:gd name="T9" fmla="*/ 13 h 20"/>
                <a:gd name="T10" fmla="*/ 65 w 66"/>
                <a:gd name="T11" fmla="*/ 2 h 20"/>
                <a:gd name="T12" fmla="*/ 66 w 66"/>
                <a:gd name="T13" fmla="*/ 7 h 20"/>
                <a:gd name="T14" fmla="*/ 36 w 66"/>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0">
                  <a:moveTo>
                    <a:pt x="36" y="20"/>
                  </a:moveTo>
                  <a:lnTo>
                    <a:pt x="32" y="20"/>
                  </a:lnTo>
                  <a:lnTo>
                    <a:pt x="0" y="5"/>
                  </a:lnTo>
                  <a:lnTo>
                    <a:pt x="3" y="0"/>
                  </a:lnTo>
                  <a:lnTo>
                    <a:pt x="34" y="13"/>
                  </a:lnTo>
                  <a:lnTo>
                    <a:pt x="65" y="2"/>
                  </a:lnTo>
                  <a:lnTo>
                    <a:pt x="66" y="7"/>
                  </a:lnTo>
                  <a:lnTo>
                    <a:pt x="3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8" name="Freeform 38"/>
            <p:cNvSpPr>
              <a:spLocks/>
            </p:cNvSpPr>
            <p:nvPr userDrawn="1"/>
          </p:nvSpPr>
          <p:spPr bwMode="auto">
            <a:xfrm>
              <a:off x="3071813" y="1962150"/>
              <a:ext cx="136525" cy="242887"/>
            </a:xfrm>
            <a:custGeom>
              <a:avLst/>
              <a:gdLst>
                <a:gd name="T0" fmla="*/ 46 w 86"/>
                <a:gd name="T1" fmla="*/ 153 h 153"/>
                <a:gd name="T2" fmla="*/ 37 w 86"/>
                <a:gd name="T3" fmla="*/ 151 h 153"/>
                <a:gd name="T4" fmla="*/ 6 w 86"/>
                <a:gd name="T5" fmla="*/ 133 h 153"/>
                <a:gd name="T6" fmla="*/ 0 w 86"/>
                <a:gd name="T7" fmla="*/ 124 h 153"/>
                <a:gd name="T8" fmla="*/ 0 w 86"/>
                <a:gd name="T9" fmla="*/ 0 h 153"/>
                <a:gd name="T10" fmla="*/ 22 w 86"/>
                <a:gd name="T11" fmla="*/ 0 h 153"/>
                <a:gd name="T12" fmla="*/ 22 w 86"/>
                <a:gd name="T13" fmla="*/ 118 h 153"/>
                <a:gd name="T14" fmla="*/ 42 w 86"/>
                <a:gd name="T15" fmla="*/ 131 h 153"/>
                <a:gd name="T16" fmla="*/ 64 w 86"/>
                <a:gd name="T17" fmla="*/ 120 h 153"/>
                <a:gd name="T18" fmla="*/ 64 w 86"/>
                <a:gd name="T19" fmla="*/ 0 h 153"/>
                <a:gd name="T20" fmla="*/ 86 w 86"/>
                <a:gd name="T21" fmla="*/ 0 h 153"/>
                <a:gd name="T22" fmla="*/ 86 w 86"/>
                <a:gd name="T23" fmla="*/ 127 h 153"/>
                <a:gd name="T24" fmla="*/ 80 w 86"/>
                <a:gd name="T25" fmla="*/ 138 h 153"/>
                <a:gd name="T26" fmla="*/ 46 w 86"/>
                <a:gd name="T2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53">
                  <a:moveTo>
                    <a:pt x="46" y="153"/>
                  </a:moveTo>
                  <a:lnTo>
                    <a:pt x="37" y="151"/>
                  </a:lnTo>
                  <a:lnTo>
                    <a:pt x="6" y="133"/>
                  </a:lnTo>
                  <a:lnTo>
                    <a:pt x="0" y="124"/>
                  </a:lnTo>
                  <a:lnTo>
                    <a:pt x="0" y="0"/>
                  </a:lnTo>
                  <a:lnTo>
                    <a:pt x="22" y="0"/>
                  </a:lnTo>
                  <a:lnTo>
                    <a:pt x="22" y="118"/>
                  </a:lnTo>
                  <a:lnTo>
                    <a:pt x="42" y="131"/>
                  </a:lnTo>
                  <a:lnTo>
                    <a:pt x="64" y="120"/>
                  </a:lnTo>
                  <a:lnTo>
                    <a:pt x="64" y="0"/>
                  </a:lnTo>
                  <a:lnTo>
                    <a:pt x="86" y="0"/>
                  </a:lnTo>
                  <a:lnTo>
                    <a:pt x="86" y="127"/>
                  </a:lnTo>
                  <a:lnTo>
                    <a:pt x="80" y="138"/>
                  </a:lnTo>
                  <a:lnTo>
                    <a:pt x="46"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9" name="Rectangle 39"/>
            <p:cNvSpPr>
              <a:spLocks noChangeArrowheads="1"/>
            </p:cNvSpPr>
            <p:nvPr userDrawn="1"/>
          </p:nvSpPr>
          <p:spPr bwMode="auto">
            <a:xfrm>
              <a:off x="2630488" y="3068638"/>
              <a:ext cx="33338" cy="34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0" name="Freeform 40"/>
            <p:cNvSpPr>
              <a:spLocks noEditPoints="1"/>
            </p:cNvSpPr>
            <p:nvPr userDrawn="1"/>
          </p:nvSpPr>
          <p:spPr bwMode="auto">
            <a:xfrm>
              <a:off x="2630488" y="2544763"/>
              <a:ext cx="33338" cy="457200"/>
            </a:xfrm>
            <a:custGeom>
              <a:avLst/>
              <a:gdLst>
                <a:gd name="T0" fmla="*/ 21 w 21"/>
                <a:gd name="T1" fmla="*/ 288 h 288"/>
                <a:gd name="T2" fmla="*/ 0 w 21"/>
                <a:gd name="T3" fmla="*/ 288 h 288"/>
                <a:gd name="T4" fmla="*/ 0 w 21"/>
                <a:gd name="T5" fmla="*/ 247 h 288"/>
                <a:gd name="T6" fmla="*/ 21 w 21"/>
                <a:gd name="T7" fmla="*/ 247 h 288"/>
                <a:gd name="T8" fmla="*/ 21 w 21"/>
                <a:gd name="T9" fmla="*/ 288 h 288"/>
                <a:gd name="T10" fmla="*/ 21 w 21"/>
                <a:gd name="T11" fmla="*/ 206 h 288"/>
                <a:gd name="T12" fmla="*/ 0 w 21"/>
                <a:gd name="T13" fmla="*/ 206 h 288"/>
                <a:gd name="T14" fmla="*/ 0 w 21"/>
                <a:gd name="T15" fmla="*/ 164 h 288"/>
                <a:gd name="T16" fmla="*/ 21 w 21"/>
                <a:gd name="T17" fmla="*/ 164 h 288"/>
                <a:gd name="T18" fmla="*/ 21 w 21"/>
                <a:gd name="T19" fmla="*/ 206 h 288"/>
                <a:gd name="T20" fmla="*/ 21 w 21"/>
                <a:gd name="T21" fmla="*/ 124 h 288"/>
                <a:gd name="T22" fmla="*/ 0 w 21"/>
                <a:gd name="T23" fmla="*/ 124 h 288"/>
                <a:gd name="T24" fmla="*/ 0 w 21"/>
                <a:gd name="T25" fmla="*/ 83 h 288"/>
                <a:gd name="T26" fmla="*/ 21 w 21"/>
                <a:gd name="T27" fmla="*/ 83 h 288"/>
                <a:gd name="T28" fmla="*/ 21 w 21"/>
                <a:gd name="T29" fmla="*/ 124 h 288"/>
                <a:gd name="T30" fmla="*/ 21 w 21"/>
                <a:gd name="T31" fmla="*/ 42 h 288"/>
                <a:gd name="T32" fmla="*/ 0 w 21"/>
                <a:gd name="T33" fmla="*/ 42 h 288"/>
                <a:gd name="T34" fmla="*/ 0 w 21"/>
                <a:gd name="T35" fmla="*/ 0 h 288"/>
                <a:gd name="T36" fmla="*/ 21 w 21"/>
                <a:gd name="T37" fmla="*/ 0 h 288"/>
                <a:gd name="T38" fmla="*/ 21 w 21"/>
                <a:gd name="T39" fmla="*/ 4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288">
                  <a:moveTo>
                    <a:pt x="21" y="288"/>
                  </a:moveTo>
                  <a:lnTo>
                    <a:pt x="0" y="288"/>
                  </a:lnTo>
                  <a:lnTo>
                    <a:pt x="0" y="247"/>
                  </a:lnTo>
                  <a:lnTo>
                    <a:pt x="21" y="247"/>
                  </a:lnTo>
                  <a:lnTo>
                    <a:pt x="21" y="288"/>
                  </a:lnTo>
                  <a:close/>
                  <a:moveTo>
                    <a:pt x="21" y="206"/>
                  </a:moveTo>
                  <a:lnTo>
                    <a:pt x="0" y="206"/>
                  </a:lnTo>
                  <a:lnTo>
                    <a:pt x="0" y="164"/>
                  </a:lnTo>
                  <a:lnTo>
                    <a:pt x="21" y="164"/>
                  </a:lnTo>
                  <a:lnTo>
                    <a:pt x="21" y="206"/>
                  </a:lnTo>
                  <a:close/>
                  <a:moveTo>
                    <a:pt x="21" y="124"/>
                  </a:moveTo>
                  <a:lnTo>
                    <a:pt x="0" y="124"/>
                  </a:lnTo>
                  <a:lnTo>
                    <a:pt x="0" y="83"/>
                  </a:lnTo>
                  <a:lnTo>
                    <a:pt x="21" y="83"/>
                  </a:lnTo>
                  <a:lnTo>
                    <a:pt x="21" y="124"/>
                  </a:lnTo>
                  <a:close/>
                  <a:moveTo>
                    <a:pt x="21" y="42"/>
                  </a:moveTo>
                  <a:lnTo>
                    <a:pt x="0" y="42"/>
                  </a:lnTo>
                  <a:lnTo>
                    <a:pt x="0" y="0"/>
                  </a:lnTo>
                  <a:lnTo>
                    <a:pt x="21" y="0"/>
                  </a:lnTo>
                  <a:lnTo>
                    <a:pt x="21"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1" name="Rectangle 41"/>
            <p:cNvSpPr>
              <a:spLocks noChangeArrowheads="1"/>
            </p:cNvSpPr>
            <p:nvPr userDrawn="1"/>
          </p:nvSpPr>
          <p:spPr bwMode="auto">
            <a:xfrm>
              <a:off x="2630488" y="2444750"/>
              <a:ext cx="33338" cy="34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2" name="Rectangle 42"/>
            <p:cNvSpPr>
              <a:spLocks noChangeArrowheads="1"/>
            </p:cNvSpPr>
            <p:nvPr userDrawn="1"/>
          </p:nvSpPr>
          <p:spPr bwMode="auto">
            <a:xfrm>
              <a:off x="3124200" y="2857500"/>
              <a:ext cx="34925"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3" name="Freeform 43"/>
            <p:cNvSpPr>
              <a:spLocks noEditPoints="1"/>
            </p:cNvSpPr>
            <p:nvPr userDrawn="1"/>
          </p:nvSpPr>
          <p:spPr bwMode="auto">
            <a:xfrm>
              <a:off x="3124200" y="2336800"/>
              <a:ext cx="34925" cy="454025"/>
            </a:xfrm>
            <a:custGeom>
              <a:avLst/>
              <a:gdLst>
                <a:gd name="T0" fmla="*/ 22 w 22"/>
                <a:gd name="T1" fmla="*/ 286 h 286"/>
                <a:gd name="T2" fmla="*/ 0 w 22"/>
                <a:gd name="T3" fmla="*/ 286 h 286"/>
                <a:gd name="T4" fmla="*/ 0 w 22"/>
                <a:gd name="T5" fmla="*/ 246 h 286"/>
                <a:gd name="T6" fmla="*/ 22 w 22"/>
                <a:gd name="T7" fmla="*/ 246 h 286"/>
                <a:gd name="T8" fmla="*/ 22 w 22"/>
                <a:gd name="T9" fmla="*/ 286 h 286"/>
                <a:gd name="T10" fmla="*/ 22 w 22"/>
                <a:gd name="T11" fmla="*/ 205 h 286"/>
                <a:gd name="T12" fmla="*/ 0 w 22"/>
                <a:gd name="T13" fmla="*/ 205 h 286"/>
                <a:gd name="T14" fmla="*/ 0 w 22"/>
                <a:gd name="T15" fmla="*/ 164 h 286"/>
                <a:gd name="T16" fmla="*/ 22 w 22"/>
                <a:gd name="T17" fmla="*/ 164 h 286"/>
                <a:gd name="T18" fmla="*/ 22 w 22"/>
                <a:gd name="T19" fmla="*/ 205 h 286"/>
                <a:gd name="T20" fmla="*/ 22 w 22"/>
                <a:gd name="T21" fmla="*/ 122 h 286"/>
                <a:gd name="T22" fmla="*/ 0 w 22"/>
                <a:gd name="T23" fmla="*/ 122 h 286"/>
                <a:gd name="T24" fmla="*/ 0 w 22"/>
                <a:gd name="T25" fmla="*/ 81 h 286"/>
                <a:gd name="T26" fmla="*/ 22 w 22"/>
                <a:gd name="T27" fmla="*/ 81 h 286"/>
                <a:gd name="T28" fmla="*/ 22 w 22"/>
                <a:gd name="T29" fmla="*/ 122 h 286"/>
                <a:gd name="T30" fmla="*/ 22 w 22"/>
                <a:gd name="T31" fmla="*/ 41 h 286"/>
                <a:gd name="T32" fmla="*/ 0 w 22"/>
                <a:gd name="T33" fmla="*/ 41 h 286"/>
                <a:gd name="T34" fmla="*/ 0 w 22"/>
                <a:gd name="T35" fmla="*/ 0 h 286"/>
                <a:gd name="T36" fmla="*/ 22 w 22"/>
                <a:gd name="T37" fmla="*/ 0 h 286"/>
                <a:gd name="T38" fmla="*/ 22 w 22"/>
                <a:gd name="T39" fmla="*/ 4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86">
                  <a:moveTo>
                    <a:pt x="22" y="286"/>
                  </a:moveTo>
                  <a:lnTo>
                    <a:pt x="0" y="286"/>
                  </a:lnTo>
                  <a:lnTo>
                    <a:pt x="0" y="246"/>
                  </a:lnTo>
                  <a:lnTo>
                    <a:pt x="22" y="246"/>
                  </a:lnTo>
                  <a:lnTo>
                    <a:pt x="22" y="286"/>
                  </a:lnTo>
                  <a:close/>
                  <a:moveTo>
                    <a:pt x="22" y="205"/>
                  </a:moveTo>
                  <a:lnTo>
                    <a:pt x="0" y="205"/>
                  </a:lnTo>
                  <a:lnTo>
                    <a:pt x="0" y="164"/>
                  </a:lnTo>
                  <a:lnTo>
                    <a:pt x="22" y="164"/>
                  </a:lnTo>
                  <a:lnTo>
                    <a:pt x="22" y="205"/>
                  </a:lnTo>
                  <a:close/>
                  <a:moveTo>
                    <a:pt x="22" y="122"/>
                  </a:moveTo>
                  <a:lnTo>
                    <a:pt x="0" y="122"/>
                  </a:lnTo>
                  <a:lnTo>
                    <a:pt x="0" y="81"/>
                  </a:lnTo>
                  <a:lnTo>
                    <a:pt x="22" y="81"/>
                  </a:lnTo>
                  <a:lnTo>
                    <a:pt x="22" y="122"/>
                  </a:lnTo>
                  <a:close/>
                  <a:moveTo>
                    <a:pt x="22" y="41"/>
                  </a:moveTo>
                  <a:lnTo>
                    <a:pt x="0" y="41"/>
                  </a:lnTo>
                  <a:lnTo>
                    <a:pt x="0" y="0"/>
                  </a:lnTo>
                  <a:lnTo>
                    <a:pt x="22" y="0"/>
                  </a:lnTo>
                  <a:lnTo>
                    <a:pt x="2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4" name="Rectangle 44"/>
            <p:cNvSpPr>
              <a:spLocks noChangeArrowheads="1"/>
            </p:cNvSpPr>
            <p:nvPr userDrawn="1"/>
          </p:nvSpPr>
          <p:spPr bwMode="auto">
            <a:xfrm>
              <a:off x="3124200" y="2236788"/>
              <a:ext cx="34925"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5" name="Freeform 45"/>
            <p:cNvSpPr>
              <a:spLocks noEditPoints="1"/>
            </p:cNvSpPr>
            <p:nvPr userDrawn="1"/>
          </p:nvSpPr>
          <p:spPr bwMode="auto">
            <a:xfrm>
              <a:off x="2874963" y="950913"/>
              <a:ext cx="444500" cy="736600"/>
            </a:xfrm>
            <a:custGeom>
              <a:avLst/>
              <a:gdLst>
                <a:gd name="T0" fmla="*/ 137 w 280"/>
                <a:gd name="T1" fmla="*/ 464 h 464"/>
                <a:gd name="T2" fmla="*/ 123 w 280"/>
                <a:gd name="T3" fmla="*/ 453 h 464"/>
                <a:gd name="T4" fmla="*/ 123 w 280"/>
                <a:gd name="T5" fmla="*/ 134 h 464"/>
                <a:gd name="T6" fmla="*/ 0 w 280"/>
                <a:gd name="T7" fmla="*/ 81 h 464"/>
                <a:gd name="T8" fmla="*/ 0 w 280"/>
                <a:gd name="T9" fmla="*/ 62 h 464"/>
                <a:gd name="T10" fmla="*/ 72 w 280"/>
                <a:gd name="T11" fmla="*/ 33 h 464"/>
                <a:gd name="T12" fmla="*/ 79 w 280"/>
                <a:gd name="T13" fmla="*/ 33 h 464"/>
                <a:gd name="T14" fmla="*/ 146 w 280"/>
                <a:gd name="T15" fmla="*/ 58 h 464"/>
                <a:gd name="T16" fmla="*/ 157 w 280"/>
                <a:gd name="T17" fmla="*/ 56 h 464"/>
                <a:gd name="T18" fmla="*/ 112 w 280"/>
                <a:gd name="T19" fmla="*/ 36 h 464"/>
                <a:gd name="T20" fmla="*/ 112 w 280"/>
                <a:gd name="T21" fmla="*/ 17 h 464"/>
                <a:gd name="T22" fmla="*/ 162 w 280"/>
                <a:gd name="T23" fmla="*/ 0 h 464"/>
                <a:gd name="T24" fmla="*/ 170 w 280"/>
                <a:gd name="T25" fmla="*/ 2 h 464"/>
                <a:gd name="T26" fmla="*/ 273 w 280"/>
                <a:gd name="T27" fmla="*/ 42 h 464"/>
                <a:gd name="T28" fmla="*/ 280 w 280"/>
                <a:gd name="T29" fmla="*/ 51 h 464"/>
                <a:gd name="T30" fmla="*/ 280 w 280"/>
                <a:gd name="T31" fmla="*/ 408 h 464"/>
                <a:gd name="T32" fmla="*/ 271 w 280"/>
                <a:gd name="T33" fmla="*/ 418 h 464"/>
                <a:gd name="T34" fmla="*/ 137 w 280"/>
                <a:gd name="T35" fmla="*/ 464 h 464"/>
                <a:gd name="T36" fmla="*/ 32 w 280"/>
                <a:gd name="T37" fmla="*/ 72 h 464"/>
                <a:gd name="T38" fmla="*/ 137 w 280"/>
                <a:gd name="T39" fmla="*/ 116 h 464"/>
                <a:gd name="T40" fmla="*/ 144 w 280"/>
                <a:gd name="T41" fmla="*/ 127 h 464"/>
                <a:gd name="T42" fmla="*/ 144 w 280"/>
                <a:gd name="T43" fmla="*/ 438 h 464"/>
                <a:gd name="T44" fmla="*/ 258 w 280"/>
                <a:gd name="T45" fmla="*/ 400 h 464"/>
                <a:gd name="T46" fmla="*/ 258 w 280"/>
                <a:gd name="T47" fmla="*/ 60 h 464"/>
                <a:gd name="T48" fmla="*/ 164 w 280"/>
                <a:gd name="T49" fmla="*/ 24 h 464"/>
                <a:gd name="T50" fmla="*/ 148 w 280"/>
                <a:gd name="T51" fmla="*/ 29 h 464"/>
                <a:gd name="T52" fmla="*/ 191 w 280"/>
                <a:gd name="T53" fmla="*/ 47 h 464"/>
                <a:gd name="T54" fmla="*/ 191 w 280"/>
                <a:gd name="T55" fmla="*/ 67 h 464"/>
                <a:gd name="T56" fmla="*/ 150 w 280"/>
                <a:gd name="T57" fmla="*/ 80 h 464"/>
                <a:gd name="T58" fmla="*/ 143 w 280"/>
                <a:gd name="T59" fmla="*/ 80 h 464"/>
                <a:gd name="T60" fmla="*/ 76 w 280"/>
                <a:gd name="T61" fmla="*/ 54 h 464"/>
                <a:gd name="T62" fmla="*/ 32 w 280"/>
                <a:gd name="T63" fmla="*/ 72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0" h="464">
                  <a:moveTo>
                    <a:pt x="137" y="464"/>
                  </a:moveTo>
                  <a:lnTo>
                    <a:pt x="123" y="453"/>
                  </a:lnTo>
                  <a:lnTo>
                    <a:pt x="123" y="134"/>
                  </a:lnTo>
                  <a:lnTo>
                    <a:pt x="0" y="81"/>
                  </a:lnTo>
                  <a:lnTo>
                    <a:pt x="0" y="62"/>
                  </a:lnTo>
                  <a:lnTo>
                    <a:pt x="72" y="33"/>
                  </a:lnTo>
                  <a:lnTo>
                    <a:pt x="79" y="33"/>
                  </a:lnTo>
                  <a:lnTo>
                    <a:pt x="146" y="58"/>
                  </a:lnTo>
                  <a:lnTo>
                    <a:pt x="157" y="56"/>
                  </a:lnTo>
                  <a:lnTo>
                    <a:pt x="112" y="36"/>
                  </a:lnTo>
                  <a:lnTo>
                    <a:pt x="112" y="17"/>
                  </a:lnTo>
                  <a:lnTo>
                    <a:pt x="162" y="0"/>
                  </a:lnTo>
                  <a:lnTo>
                    <a:pt x="170" y="2"/>
                  </a:lnTo>
                  <a:lnTo>
                    <a:pt x="273" y="42"/>
                  </a:lnTo>
                  <a:lnTo>
                    <a:pt x="280" y="51"/>
                  </a:lnTo>
                  <a:lnTo>
                    <a:pt x="280" y="408"/>
                  </a:lnTo>
                  <a:lnTo>
                    <a:pt x="271" y="418"/>
                  </a:lnTo>
                  <a:lnTo>
                    <a:pt x="137" y="464"/>
                  </a:lnTo>
                  <a:close/>
                  <a:moveTo>
                    <a:pt x="32" y="72"/>
                  </a:moveTo>
                  <a:lnTo>
                    <a:pt x="137" y="116"/>
                  </a:lnTo>
                  <a:lnTo>
                    <a:pt x="144" y="127"/>
                  </a:lnTo>
                  <a:lnTo>
                    <a:pt x="144" y="438"/>
                  </a:lnTo>
                  <a:lnTo>
                    <a:pt x="258" y="400"/>
                  </a:lnTo>
                  <a:lnTo>
                    <a:pt x="258" y="60"/>
                  </a:lnTo>
                  <a:lnTo>
                    <a:pt x="164" y="24"/>
                  </a:lnTo>
                  <a:lnTo>
                    <a:pt x="148" y="29"/>
                  </a:lnTo>
                  <a:lnTo>
                    <a:pt x="191" y="47"/>
                  </a:lnTo>
                  <a:lnTo>
                    <a:pt x="191" y="67"/>
                  </a:lnTo>
                  <a:lnTo>
                    <a:pt x="150" y="80"/>
                  </a:lnTo>
                  <a:lnTo>
                    <a:pt x="143" y="80"/>
                  </a:lnTo>
                  <a:lnTo>
                    <a:pt x="76" y="54"/>
                  </a:lnTo>
                  <a:lnTo>
                    <a:pt x="32"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6" name="Freeform 46"/>
            <p:cNvSpPr>
              <a:spLocks/>
            </p:cNvSpPr>
            <p:nvPr userDrawn="1"/>
          </p:nvSpPr>
          <p:spPr bwMode="auto">
            <a:xfrm>
              <a:off x="2862263" y="1065213"/>
              <a:ext cx="230188" cy="622300"/>
            </a:xfrm>
            <a:custGeom>
              <a:avLst/>
              <a:gdLst>
                <a:gd name="T0" fmla="*/ 138 w 145"/>
                <a:gd name="T1" fmla="*/ 392 h 392"/>
                <a:gd name="T2" fmla="*/ 62 w 145"/>
                <a:gd name="T3" fmla="*/ 363 h 392"/>
                <a:gd name="T4" fmla="*/ 55 w 145"/>
                <a:gd name="T5" fmla="*/ 352 h 392"/>
                <a:gd name="T6" fmla="*/ 55 w 145"/>
                <a:gd name="T7" fmla="*/ 92 h 392"/>
                <a:gd name="T8" fmla="*/ 4 w 145"/>
                <a:gd name="T9" fmla="*/ 47 h 392"/>
                <a:gd name="T10" fmla="*/ 0 w 145"/>
                <a:gd name="T11" fmla="*/ 40 h 392"/>
                <a:gd name="T12" fmla="*/ 0 w 145"/>
                <a:gd name="T13" fmla="*/ 0 h 392"/>
                <a:gd name="T14" fmla="*/ 22 w 145"/>
                <a:gd name="T15" fmla="*/ 0 h 392"/>
                <a:gd name="T16" fmla="*/ 22 w 145"/>
                <a:gd name="T17" fmla="*/ 35 h 392"/>
                <a:gd name="T18" fmla="*/ 73 w 145"/>
                <a:gd name="T19" fmla="*/ 80 h 392"/>
                <a:gd name="T20" fmla="*/ 76 w 145"/>
                <a:gd name="T21" fmla="*/ 87 h 392"/>
                <a:gd name="T22" fmla="*/ 76 w 145"/>
                <a:gd name="T23" fmla="*/ 345 h 392"/>
                <a:gd name="T24" fmla="*/ 145 w 145"/>
                <a:gd name="T25" fmla="*/ 372 h 392"/>
                <a:gd name="T26" fmla="*/ 138 w 145"/>
                <a:gd name="T27" fmla="*/ 39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 h="392">
                  <a:moveTo>
                    <a:pt x="138" y="392"/>
                  </a:moveTo>
                  <a:lnTo>
                    <a:pt x="62" y="363"/>
                  </a:lnTo>
                  <a:lnTo>
                    <a:pt x="55" y="352"/>
                  </a:lnTo>
                  <a:lnTo>
                    <a:pt x="55" y="92"/>
                  </a:lnTo>
                  <a:lnTo>
                    <a:pt x="4" y="47"/>
                  </a:lnTo>
                  <a:lnTo>
                    <a:pt x="0" y="40"/>
                  </a:lnTo>
                  <a:lnTo>
                    <a:pt x="0" y="0"/>
                  </a:lnTo>
                  <a:lnTo>
                    <a:pt x="22" y="0"/>
                  </a:lnTo>
                  <a:lnTo>
                    <a:pt x="22" y="35"/>
                  </a:lnTo>
                  <a:lnTo>
                    <a:pt x="73" y="80"/>
                  </a:lnTo>
                  <a:lnTo>
                    <a:pt x="76" y="87"/>
                  </a:lnTo>
                  <a:lnTo>
                    <a:pt x="76" y="345"/>
                  </a:lnTo>
                  <a:lnTo>
                    <a:pt x="145" y="372"/>
                  </a:lnTo>
                  <a:lnTo>
                    <a:pt x="138" y="3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7" name="Freeform 47"/>
            <p:cNvSpPr>
              <a:spLocks/>
            </p:cNvSpPr>
            <p:nvPr userDrawn="1"/>
          </p:nvSpPr>
          <p:spPr bwMode="auto">
            <a:xfrm>
              <a:off x="2287588" y="1074738"/>
              <a:ext cx="684213" cy="411162"/>
            </a:xfrm>
            <a:custGeom>
              <a:avLst/>
              <a:gdLst>
                <a:gd name="T0" fmla="*/ 417 w 431"/>
                <a:gd name="T1" fmla="*/ 259 h 259"/>
                <a:gd name="T2" fmla="*/ 7 w 431"/>
                <a:gd name="T3" fmla="*/ 104 h 259"/>
                <a:gd name="T4" fmla="*/ 0 w 431"/>
                <a:gd name="T5" fmla="*/ 94 h 259"/>
                <a:gd name="T6" fmla="*/ 0 w 431"/>
                <a:gd name="T7" fmla="*/ 9 h 259"/>
                <a:gd name="T8" fmla="*/ 15 w 431"/>
                <a:gd name="T9" fmla="*/ 0 h 259"/>
                <a:gd name="T10" fmla="*/ 431 w 431"/>
                <a:gd name="T11" fmla="*/ 157 h 259"/>
                <a:gd name="T12" fmla="*/ 424 w 431"/>
                <a:gd name="T13" fmla="*/ 176 h 259"/>
                <a:gd name="T14" fmla="*/ 22 w 431"/>
                <a:gd name="T15" fmla="*/ 25 h 259"/>
                <a:gd name="T16" fmla="*/ 22 w 431"/>
                <a:gd name="T17" fmla="*/ 86 h 259"/>
                <a:gd name="T18" fmla="*/ 424 w 431"/>
                <a:gd name="T19" fmla="*/ 240 h 259"/>
                <a:gd name="T20" fmla="*/ 417 w 431"/>
                <a:gd name="T21"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1" h="259">
                  <a:moveTo>
                    <a:pt x="417" y="259"/>
                  </a:moveTo>
                  <a:lnTo>
                    <a:pt x="7" y="104"/>
                  </a:lnTo>
                  <a:lnTo>
                    <a:pt x="0" y="94"/>
                  </a:lnTo>
                  <a:lnTo>
                    <a:pt x="0" y="9"/>
                  </a:lnTo>
                  <a:lnTo>
                    <a:pt x="15" y="0"/>
                  </a:lnTo>
                  <a:lnTo>
                    <a:pt x="431" y="157"/>
                  </a:lnTo>
                  <a:lnTo>
                    <a:pt x="424" y="176"/>
                  </a:lnTo>
                  <a:lnTo>
                    <a:pt x="22" y="25"/>
                  </a:lnTo>
                  <a:lnTo>
                    <a:pt x="22" y="86"/>
                  </a:lnTo>
                  <a:lnTo>
                    <a:pt x="424" y="240"/>
                  </a:lnTo>
                  <a:lnTo>
                    <a:pt x="417" y="2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8" name="Freeform 48"/>
            <p:cNvSpPr>
              <a:spLocks/>
            </p:cNvSpPr>
            <p:nvPr userDrawn="1"/>
          </p:nvSpPr>
          <p:spPr bwMode="auto">
            <a:xfrm>
              <a:off x="2298700" y="1028700"/>
              <a:ext cx="673100" cy="234950"/>
            </a:xfrm>
            <a:custGeom>
              <a:avLst/>
              <a:gdLst>
                <a:gd name="T0" fmla="*/ 417 w 424"/>
                <a:gd name="T1" fmla="*/ 148 h 148"/>
                <a:gd name="T2" fmla="*/ 84 w 424"/>
                <a:gd name="T3" fmla="*/ 22 h 148"/>
                <a:gd name="T4" fmla="*/ 8 w 424"/>
                <a:gd name="T5" fmla="*/ 49 h 148"/>
                <a:gd name="T6" fmla="*/ 0 w 424"/>
                <a:gd name="T7" fmla="*/ 29 h 148"/>
                <a:gd name="T8" fmla="*/ 80 w 424"/>
                <a:gd name="T9" fmla="*/ 0 h 148"/>
                <a:gd name="T10" fmla="*/ 87 w 424"/>
                <a:gd name="T11" fmla="*/ 0 h 148"/>
                <a:gd name="T12" fmla="*/ 424 w 424"/>
                <a:gd name="T13" fmla="*/ 126 h 148"/>
                <a:gd name="T14" fmla="*/ 417 w 424"/>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4" h="148">
                  <a:moveTo>
                    <a:pt x="417" y="148"/>
                  </a:moveTo>
                  <a:lnTo>
                    <a:pt x="84" y="22"/>
                  </a:lnTo>
                  <a:lnTo>
                    <a:pt x="8" y="49"/>
                  </a:lnTo>
                  <a:lnTo>
                    <a:pt x="0" y="29"/>
                  </a:lnTo>
                  <a:lnTo>
                    <a:pt x="80" y="0"/>
                  </a:lnTo>
                  <a:lnTo>
                    <a:pt x="87" y="0"/>
                  </a:lnTo>
                  <a:lnTo>
                    <a:pt x="424" y="126"/>
                  </a:lnTo>
                  <a:lnTo>
                    <a:pt x="417"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99" name="Group 98"/>
          <p:cNvGrpSpPr/>
          <p:nvPr userDrawn="1"/>
        </p:nvGrpSpPr>
        <p:grpSpPr>
          <a:xfrm>
            <a:off x="3847712" y="-180046"/>
            <a:ext cx="982557" cy="4066635"/>
            <a:chOff x="5100638" y="1374775"/>
            <a:chExt cx="674687" cy="2792413"/>
          </a:xfrm>
        </p:grpSpPr>
        <p:sp>
          <p:nvSpPr>
            <p:cNvPr id="100" name="Freeform 101"/>
            <p:cNvSpPr>
              <a:spLocks/>
            </p:cNvSpPr>
            <p:nvPr userDrawn="1"/>
          </p:nvSpPr>
          <p:spPr bwMode="auto">
            <a:xfrm>
              <a:off x="5111750" y="3300413"/>
              <a:ext cx="455612" cy="852488"/>
            </a:xfrm>
            <a:custGeom>
              <a:avLst/>
              <a:gdLst>
                <a:gd name="T0" fmla="*/ 62 w 287"/>
                <a:gd name="T1" fmla="*/ 0 h 537"/>
                <a:gd name="T2" fmla="*/ 287 w 287"/>
                <a:gd name="T3" fmla="*/ 92 h 537"/>
                <a:gd name="T4" fmla="*/ 287 w 287"/>
                <a:gd name="T5" fmla="*/ 537 h 537"/>
                <a:gd name="T6" fmla="*/ 0 w 287"/>
                <a:gd name="T7" fmla="*/ 422 h 537"/>
                <a:gd name="T8" fmla="*/ 4 w 287"/>
                <a:gd name="T9" fmla="*/ 341 h 537"/>
                <a:gd name="T10" fmla="*/ 56 w 287"/>
                <a:gd name="T11" fmla="*/ 265 h 537"/>
                <a:gd name="T12" fmla="*/ 62 w 287"/>
                <a:gd name="T13" fmla="*/ 0 h 537"/>
              </a:gdLst>
              <a:ahLst/>
              <a:cxnLst>
                <a:cxn ang="0">
                  <a:pos x="T0" y="T1"/>
                </a:cxn>
                <a:cxn ang="0">
                  <a:pos x="T2" y="T3"/>
                </a:cxn>
                <a:cxn ang="0">
                  <a:pos x="T4" y="T5"/>
                </a:cxn>
                <a:cxn ang="0">
                  <a:pos x="T6" y="T7"/>
                </a:cxn>
                <a:cxn ang="0">
                  <a:pos x="T8" y="T9"/>
                </a:cxn>
                <a:cxn ang="0">
                  <a:pos x="T10" y="T11"/>
                </a:cxn>
                <a:cxn ang="0">
                  <a:pos x="T12" y="T13"/>
                </a:cxn>
              </a:cxnLst>
              <a:rect l="0" t="0" r="r" b="b"/>
              <a:pathLst>
                <a:path w="287" h="537">
                  <a:moveTo>
                    <a:pt x="62" y="0"/>
                  </a:moveTo>
                  <a:lnTo>
                    <a:pt x="287" y="92"/>
                  </a:lnTo>
                  <a:lnTo>
                    <a:pt x="287" y="537"/>
                  </a:lnTo>
                  <a:lnTo>
                    <a:pt x="0" y="422"/>
                  </a:lnTo>
                  <a:lnTo>
                    <a:pt x="4" y="341"/>
                  </a:lnTo>
                  <a:lnTo>
                    <a:pt x="56" y="265"/>
                  </a:lnTo>
                  <a:lnTo>
                    <a:pt x="62" y="0"/>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101" name="Freeform 103"/>
            <p:cNvSpPr>
              <a:spLocks/>
            </p:cNvSpPr>
            <p:nvPr userDrawn="1"/>
          </p:nvSpPr>
          <p:spPr bwMode="auto">
            <a:xfrm>
              <a:off x="5291138" y="3400425"/>
              <a:ext cx="211137" cy="723900"/>
            </a:xfrm>
            <a:custGeom>
              <a:avLst/>
              <a:gdLst>
                <a:gd name="T0" fmla="*/ 3 w 133"/>
                <a:gd name="T1" fmla="*/ 0 h 456"/>
                <a:gd name="T2" fmla="*/ 133 w 133"/>
                <a:gd name="T3" fmla="*/ 49 h 456"/>
                <a:gd name="T4" fmla="*/ 131 w 133"/>
                <a:gd name="T5" fmla="*/ 456 h 456"/>
                <a:gd name="T6" fmla="*/ 0 w 133"/>
                <a:gd name="T7" fmla="*/ 406 h 456"/>
                <a:gd name="T8" fmla="*/ 3 w 133"/>
                <a:gd name="T9" fmla="*/ 0 h 456"/>
              </a:gdLst>
              <a:ahLst/>
              <a:cxnLst>
                <a:cxn ang="0">
                  <a:pos x="T0" y="T1"/>
                </a:cxn>
                <a:cxn ang="0">
                  <a:pos x="T2" y="T3"/>
                </a:cxn>
                <a:cxn ang="0">
                  <a:pos x="T4" y="T5"/>
                </a:cxn>
                <a:cxn ang="0">
                  <a:pos x="T6" y="T7"/>
                </a:cxn>
                <a:cxn ang="0">
                  <a:pos x="T8" y="T9"/>
                </a:cxn>
              </a:cxnLst>
              <a:rect l="0" t="0" r="r" b="b"/>
              <a:pathLst>
                <a:path w="133" h="456">
                  <a:moveTo>
                    <a:pt x="3" y="0"/>
                  </a:moveTo>
                  <a:lnTo>
                    <a:pt x="133" y="49"/>
                  </a:lnTo>
                  <a:lnTo>
                    <a:pt x="131" y="456"/>
                  </a:lnTo>
                  <a:lnTo>
                    <a:pt x="0" y="406"/>
                  </a:lnTo>
                  <a:lnTo>
                    <a:pt x="3" y="0"/>
                  </a:lnTo>
                  <a:close/>
                </a:path>
              </a:pathLst>
            </a:custGeom>
            <a:solidFill>
              <a:srgbClr val="D7D7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 name="Freeform 104"/>
            <p:cNvSpPr>
              <a:spLocks/>
            </p:cNvSpPr>
            <p:nvPr userDrawn="1"/>
          </p:nvSpPr>
          <p:spPr bwMode="auto">
            <a:xfrm>
              <a:off x="5422900" y="3449638"/>
              <a:ext cx="79375" cy="674688"/>
            </a:xfrm>
            <a:custGeom>
              <a:avLst/>
              <a:gdLst>
                <a:gd name="T0" fmla="*/ 0 w 50"/>
                <a:gd name="T1" fmla="*/ 0 h 425"/>
                <a:gd name="T2" fmla="*/ 50 w 50"/>
                <a:gd name="T3" fmla="*/ 18 h 425"/>
                <a:gd name="T4" fmla="*/ 48 w 50"/>
                <a:gd name="T5" fmla="*/ 425 h 425"/>
                <a:gd name="T6" fmla="*/ 0 w 50"/>
                <a:gd name="T7" fmla="*/ 407 h 425"/>
                <a:gd name="T8" fmla="*/ 0 w 50"/>
                <a:gd name="T9" fmla="*/ 0 h 425"/>
              </a:gdLst>
              <a:ahLst/>
              <a:cxnLst>
                <a:cxn ang="0">
                  <a:pos x="T0" y="T1"/>
                </a:cxn>
                <a:cxn ang="0">
                  <a:pos x="T2" y="T3"/>
                </a:cxn>
                <a:cxn ang="0">
                  <a:pos x="T4" y="T5"/>
                </a:cxn>
                <a:cxn ang="0">
                  <a:pos x="T6" y="T7"/>
                </a:cxn>
                <a:cxn ang="0">
                  <a:pos x="T8" y="T9"/>
                </a:cxn>
              </a:cxnLst>
              <a:rect l="0" t="0" r="r" b="b"/>
              <a:pathLst>
                <a:path w="50" h="425">
                  <a:moveTo>
                    <a:pt x="0" y="0"/>
                  </a:moveTo>
                  <a:lnTo>
                    <a:pt x="50" y="18"/>
                  </a:lnTo>
                  <a:lnTo>
                    <a:pt x="48" y="425"/>
                  </a:lnTo>
                  <a:lnTo>
                    <a:pt x="0" y="40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 name="Freeform 105"/>
            <p:cNvSpPr>
              <a:spLocks noEditPoints="1"/>
            </p:cNvSpPr>
            <p:nvPr userDrawn="1"/>
          </p:nvSpPr>
          <p:spPr bwMode="auto">
            <a:xfrm>
              <a:off x="5100638" y="3282950"/>
              <a:ext cx="484187" cy="884238"/>
            </a:xfrm>
            <a:custGeom>
              <a:avLst/>
              <a:gdLst>
                <a:gd name="T0" fmla="*/ 291 w 305"/>
                <a:gd name="T1" fmla="*/ 557 h 557"/>
                <a:gd name="T2" fmla="*/ 7 w 305"/>
                <a:gd name="T3" fmla="*/ 444 h 557"/>
                <a:gd name="T4" fmla="*/ 0 w 305"/>
                <a:gd name="T5" fmla="*/ 433 h 557"/>
                <a:gd name="T6" fmla="*/ 0 w 305"/>
                <a:gd name="T7" fmla="*/ 348 h 557"/>
                <a:gd name="T8" fmla="*/ 1 w 305"/>
                <a:gd name="T9" fmla="*/ 343 h 557"/>
                <a:gd name="T10" fmla="*/ 54 w 305"/>
                <a:gd name="T11" fmla="*/ 271 h 557"/>
                <a:gd name="T12" fmla="*/ 54 w 305"/>
                <a:gd name="T13" fmla="*/ 9 h 557"/>
                <a:gd name="T14" fmla="*/ 69 w 305"/>
                <a:gd name="T15" fmla="*/ 0 h 557"/>
                <a:gd name="T16" fmla="*/ 298 w 305"/>
                <a:gd name="T17" fmla="*/ 92 h 557"/>
                <a:gd name="T18" fmla="*/ 305 w 305"/>
                <a:gd name="T19" fmla="*/ 103 h 557"/>
                <a:gd name="T20" fmla="*/ 305 w 305"/>
                <a:gd name="T21" fmla="*/ 548 h 557"/>
                <a:gd name="T22" fmla="*/ 291 w 305"/>
                <a:gd name="T23" fmla="*/ 557 h 557"/>
                <a:gd name="T24" fmla="*/ 22 w 305"/>
                <a:gd name="T25" fmla="*/ 425 h 557"/>
                <a:gd name="T26" fmla="*/ 283 w 305"/>
                <a:gd name="T27" fmla="*/ 532 h 557"/>
                <a:gd name="T28" fmla="*/ 283 w 305"/>
                <a:gd name="T29" fmla="*/ 110 h 557"/>
                <a:gd name="T30" fmla="*/ 76 w 305"/>
                <a:gd name="T31" fmla="*/ 25 h 557"/>
                <a:gd name="T32" fmla="*/ 76 w 305"/>
                <a:gd name="T33" fmla="*/ 274 h 557"/>
                <a:gd name="T34" fmla="*/ 72 w 305"/>
                <a:gd name="T35" fmla="*/ 281 h 557"/>
                <a:gd name="T36" fmla="*/ 22 w 305"/>
                <a:gd name="T37" fmla="*/ 352 h 557"/>
                <a:gd name="T38" fmla="*/ 22 w 305"/>
                <a:gd name="T39" fmla="*/ 42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5" h="557">
                  <a:moveTo>
                    <a:pt x="291" y="557"/>
                  </a:moveTo>
                  <a:lnTo>
                    <a:pt x="7" y="444"/>
                  </a:lnTo>
                  <a:lnTo>
                    <a:pt x="0" y="433"/>
                  </a:lnTo>
                  <a:lnTo>
                    <a:pt x="0" y="348"/>
                  </a:lnTo>
                  <a:lnTo>
                    <a:pt x="1" y="343"/>
                  </a:lnTo>
                  <a:lnTo>
                    <a:pt x="54" y="271"/>
                  </a:lnTo>
                  <a:lnTo>
                    <a:pt x="54" y="9"/>
                  </a:lnTo>
                  <a:lnTo>
                    <a:pt x="69" y="0"/>
                  </a:lnTo>
                  <a:lnTo>
                    <a:pt x="298" y="92"/>
                  </a:lnTo>
                  <a:lnTo>
                    <a:pt x="305" y="103"/>
                  </a:lnTo>
                  <a:lnTo>
                    <a:pt x="305" y="548"/>
                  </a:lnTo>
                  <a:lnTo>
                    <a:pt x="291" y="557"/>
                  </a:lnTo>
                  <a:close/>
                  <a:moveTo>
                    <a:pt x="22" y="425"/>
                  </a:moveTo>
                  <a:lnTo>
                    <a:pt x="283" y="532"/>
                  </a:lnTo>
                  <a:lnTo>
                    <a:pt x="283" y="110"/>
                  </a:lnTo>
                  <a:lnTo>
                    <a:pt x="76" y="25"/>
                  </a:lnTo>
                  <a:lnTo>
                    <a:pt x="76" y="274"/>
                  </a:lnTo>
                  <a:lnTo>
                    <a:pt x="72" y="281"/>
                  </a:lnTo>
                  <a:lnTo>
                    <a:pt x="22" y="352"/>
                  </a:lnTo>
                  <a:lnTo>
                    <a:pt x="22" y="4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 name="Freeform 106"/>
            <p:cNvSpPr>
              <a:spLocks/>
            </p:cNvSpPr>
            <p:nvPr userDrawn="1"/>
          </p:nvSpPr>
          <p:spPr bwMode="auto">
            <a:xfrm>
              <a:off x="5195888" y="3200400"/>
              <a:ext cx="577850" cy="263525"/>
            </a:xfrm>
            <a:custGeom>
              <a:avLst/>
              <a:gdLst>
                <a:gd name="T0" fmla="*/ 238 w 364"/>
                <a:gd name="T1" fmla="*/ 166 h 166"/>
                <a:gd name="T2" fmla="*/ 231 w 364"/>
                <a:gd name="T3" fmla="*/ 144 h 166"/>
                <a:gd name="T4" fmla="*/ 331 w 364"/>
                <a:gd name="T5" fmla="*/ 103 h 166"/>
                <a:gd name="T6" fmla="*/ 123 w 364"/>
                <a:gd name="T7" fmla="*/ 22 h 166"/>
                <a:gd name="T8" fmla="*/ 9 w 364"/>
                <a:gd name="T9" fmla="*/ 72 h 166"/>
                <a:gd name="T10" fmla="*/ 0 w 364"/>
                <a:gd name="T11" fmla="*/ 52 h 166"/>
                <a:gd name="T12" fmla="*/ 120 w 364"/>
                <a:gd name="T13" fmla="*/ 0 h 166"/>
                <a:gd name="T14" fmla="*/ 129 w 364"/>
                <a:gd name="T15" fmla="*/ 0 h 166"/>
                <a:gd name="T16" fmla="*/ 364 w 364"/>
                <a:gd name="T17" fmla="*/ 94 h 166"/>
                <a:gd name="T18" fmla="*/ 364 w 364"/>
                <a:gd name="T19" fmla="*/ 113 h 166"/>
                <a:gd name="T20" fmla="*/ 238 w 364"/>
                <a:gd name="T21"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66">
                  <a:moveTo>
                    <a:pt x="238" y="166"/>
                  </a:moveTo>
                  <a:lnTo>
                    <a:pt x="231" y="144"/>
                  </a:lnTo>
                  <a:lnTo>
                    <a:pt x="331" y="103"/>
                  </a:lnTo>
                  <a:lnTo>
                    <a:pt x="123" y="22"/>
                  </a:lnTo>
                  <a:lnTo>
                    <a:pt x="9" y="72"/>
                  </a:lnTo>
                  <a:lnTo>
                    <a:pt x="0" y="52"/>
                  </a:lnTo>
                  <a:lnTo>
                    <a:pt x="120" y="0"/>
                  </a:lnTo>
                  <a:lnTo>
                    <a:pt x="129" y="0"/>
                  </a:lnTo>
                  <a:lnTo>
                    <a:pt x="364" y="94"/>
                  </a:lnTo>
                  <a:lnTo>
                    <a:pt x="364" y="113"/>
                  </a:lnTo>
                  <a:lnTo>
                    <a:pt x="238" y="1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 name="Line 107"/>
            <p:cNvSpPr>
              <a:spLocks noChangeShapeType="1"/>
            </p:cNvSpPr>
            <p:nvPr userDrawn="1"/>
          </p:nvSpPr>
          <p:spPr bwMode="auto">
            <a:xfrm>
              <a:off x="5753100" y="3357563"/>
              <a:ext cx="0" cy="0"/>
            </a:xfrm>
            <a:prstGeom prst="line">
              <a:avLst/>
            </a:prstGeom>
            <a:noFill/>
            <a:ln w="34925" cap="flat">
              <a:solidFill>
                <a:srgbClr val="000000"/>
              </a:solidFill>
              <a:prstDash val="solid"/>
              <a:bevel/>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06" name="Freeform 108"/>
            <p:cNvSpPr>
              <a:spLocks/>
            </p:cNvSpPr>
            <p:nvPr userDrawn="1"/>
          </p:nvSpPr>
          <p:spPr bwMode="auto">
            <a:xfrm>
              <a:off x="5645150" y="3357563"/>
              <a:ext cx="130175" cy="777875"/>
            </a:xfrm>
            <a:custGeom>
              <a:avLst/>
              <a:gdLst>
                <a:gd name="T0" fmla="*/ 6 w 82"/>
                <a:gd name="T1" fmla="*/ 490 h 490"/>
                <a:gd name="T2" fmla="*/ 0 w 82"/>
                <a:gd name="T3" fmla="*/ 470 h 490"/>
                <a:gd name="T4" fmla="*/ 61 w 82"/>
                <a:gd name="T5" fmla="*/ 449 h 490"/>
                <a:gd name="T6" fmla="*/ 61 w 82"/>
                <a:gd name="T7" fmla="*/ 0 h 490"/>
                <a:gd name="T8" fmla="*/ 82 w 82"/>
                <a:gd name="T9" fmla="*/ 0 h 490"/>
                <a:gd name="T10" fmla="*/ 82 w 82"/>
                <a:gd name="T11" fmla="*/ 458 h 490"/>
                <a:gd name="T12" fmla="*/ 75 w 82"/>
                <a:gd name="T13" fmla="*/ 467 h 490"/>
                <a:gd name="T14" fmla="*/ 6 w 82"/>
                <a:gd name="T15" fmla="*/ 490 h 4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490">
                  <a:moveTo>
                    <a:pt x="6" y="490"/>
                  </a:moveTo>
                  <a:lnTo>
                    <a:pt x="0" y="470"/>
                  </a:lnTo>
                  <a:lnTo>
                    <a:pt x="61" y="449"/>
                  </a:lnTo>
                  <a:lnTo>
                    <a:pt x="61" y="0"/>
                  </a:lnTo>
                  <a:lnTo>
                    <a:pt x="82" y="0"/>
                  </a:lnTo>
                  <a:lnTo>
                    <a:pt x="82" y="458"/>
                  </a:lnTo>
                  <a:lnTo>
                    <a:pt x="75" y="467"/>
                  </a:lnTo>
                  <a:lnTo>
                    <a:pt x="6" y="4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7" name="Freeform 109"/>
            <p:cNvSpPr>
              <a:spLocks/>
            </p:cNvSpPr>
            <p:nvPr userDrawn="1"/>
          </p:nvSpPr>
          <p:spPr bwMode="auto">
            <a:xfrm>
              <a:off x="5278438" y="3375025"/>
              <a:ext cx="238125" cy="749300"/>
            </a:xfrm>
            <a:custGeom>
              <a:avLst/>
              <a:gdLst>
                <a:gd name="T0" fmla="*/ 150 w 150"/>
                <a:gd name="T1" fmla="*/ 472 h 472"/>
                <a:gd name="T2" fmla="*/ 128 w 150"/>
                <a:gd name="T3" fmla="*/ 472 h 472"/>
                <a:gd name="T4" fmla="*/ 128 w 150"/>
                <a:gd name="T5" fmla="*/ 68 h 472"/>
                <a:gd name="T6" fmla="*/ 22 w 150"/>
                <a:gd name="T7" fmla="*/ 25 h 472"/>
                <a:gd name="T8" fmla="*/ 22 w 150"/>
                <a:gd name="T9" fmla="*/ 423 h 472"/>
                <a:gd name="T10" fmla="*/ 0 w 150"/>
                <a:gd name="T11" fmla="*/ 423 h 472"/>
                <a:gd name="T12" fmla="*/ 0 w 150"/>
                <a:gd name="T13" fmla="*/ 9 h 472"/>
                <a:gd name="T14" fmla="*/ 15 w 150"/>
                <a:gd name="T15" fmla="*/ 0 h 472"/>
                <a:gd name="T16" fmla="*/ 142 w 150"/>
                <a:gd name="T17" fmla="*/ 52 h 472"/>
                <a:gd name="T18" fmla="*/ 150 w 150"/>
                <a:gd name="T19" fmla="*/ 61 h 472"/>
                <a:gd name="T20" fmla="*/ 150 w 150"/>
                <a:gd name="T21" fmla="*/ 472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472">
                  <a:moveTo>
                    <a:pt x="150" y="472"/>
                  </a:moveTo>
                  <a:lnTo>
                    <a:pt x="128" y="472"/>
                  </a:lnTo>
                  <a:lnTo>
                    <a:pt x="128" y="68"/>
                  </a:lnTo>
                  <a:lnTo>
                    <a:pt x="22" y="25"/>
                  </a:lnTo>
                  <a:lnTo>
                    <a:pt x="22" y="423"/>
                  </a:lnTo>
                  <a:lnTo>
                    <a:pt x="0" y="423"/>
                  </a:lnTo>
                  <a:lnTo>
                    <a:pt x="0" y="9"/>
                  </a:lnTo>
                  <a:lnTo>
                    <a:pt x="15" y="0"/>
                  </a:lnTo>
                  <a:lnTo>
                    <a:pt x="142" y="52"/>
                  </a:lnTo>
                  <a:lnTo>
                    <a:pt x="150" y="61"/>
                  </a:lnTo>
                  <a:lnTo>
                    <a:pt x="150" y="4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8" name="Rectangle 110"/>
            <p:cNvSpPr>
              <a:spLocks noChangeArrowheads="1"/>
            </p:cNvSpPr>
            <p:nvPr userDrawn="1"/>
          </p:nvSpPr>
          <p:spPr bwMode="auto">
            <a:xfrm>
              <a:off x="5405438" y="3446463"/>
              <a:ext cx="34925" cy="646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9" name="Freeform 111"/>
            <p:cNvSpPr>
              <a:spLocks noEditPoints="1"/>
            </p:cNvSpPr>
            <p:nvPr userDrawn="1"/>
          </p:nvSpPr>
          <p:spPr bwMode="auto">
            <a:xfrm>
              <a:off x="5308600" y="3668713"/>
              <a:ext cx="103187" cy="180975"/>
            </a:xfrm>
            <a:custGeom>
              <a:avLst/>
              <a:gdLst>
                <a:gd name="T0" fmla="*/ 18 w 36"/>
                <a:gd name="T1" fmla="*/ 63 h 63"/>
                <a:gd name="T2" fmla="*/ 0 w 36"/>
                <a:gd name="T3" fmla="*/ 32 h 63"/>
                <a:gd name="T4" fmla="*/ 18 w 36"/>
                <a:gd name="T5" fmla="*/ 0 h 63"/>
                <a:gd name="T6" fmla="*/ 36 w 36"/>
                <a:gd name="T7" fmla="*/ 32 h 63"/>
                <a:gd name="T8" fmla="*/ 18 w 36"/>
                <a:gd name="T9" fmla="*/ 63 h 63"/>
                <a:gd name="T10" fmla="*/ 18 w 36"/>
                <a:gd name="T11" fmla="*/ 12 h 63"/>
                <a:gd name="T12" fmla="*/ 12 w 36"/>
                <a:gd name="T13" fmla="*/ 32 h 63"/>
                <a:gd name="T14" fmla="*/ 18 w 36"/>
                <a:gd name="T15" fmla="*/ 51 h 63"/>
                <a:gd name="T16" fmla="*/ 24 w 36"/>
                <a:gd name="T17" fmla="*/ 32 h 63"/>
                <a:gd name="T18" fmla="*/ 18 w 36"/>
                <a:gd name="T19"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63">
                  <a:moveTo>
                    <a:pt x="18" y="63"/>
                  </a:moveTo>
                  <a:cubicBezTo>
                    <a:pt x="7" y="63"/>
                    <a:pt x="0" y="50"/>
                    <a:pt x="0" y="32"/>
                  </a:cubicBezTo>
                  <a:cubicBezTo>
                    <a:pt x="0" y="14"/>
                    <a:pt x="7" y="0"/>
                    <a:pt x="18" y="0"/>
                  </a:cubicBezTo>
                  <a:cubicBezTo>
                    <a:pt x="28" y="0"/>
                    <a:pt x="36" y="14"/>
                    <a:pt x="36" y="32"/>
                  </a:cubicBezTo>
                  <a:cubicBezTo>
                    <a:pt x="36" y="50"/>
                    <a:pt x="28" y="63"/>
                    <a:pt x="18" y="63"/>
                  </a:cubicBezTo>
                  <a:close/>
                  <a:moveTo>
                    <a:pt x="18" y="12"/>
                  </a:moveTo>
                  <a:cubicBezTo>
                    <a:pt x="16" y="13"/>
                    <a:pt x="12" y="19"/>
                    <a:pt x="12" y="32"/>
                  </a:cubicBezTo>
                  <a:cubicBezTo>
                    <a:pt x="12" y="45"/>
                    <a:pt x="16" y="51"/>
                    <a:pt x="18" y="51"/>
                  </a:cubicBezTo>
                  <a:cubicBezTo>
                    <a:pt x="19" y="51"/>
                    <a:pt x="24" y="45"/>
                    <a:pt x="24" y="32"/>
                  </a:cubicBezTo>
                  <a:cubicBezTo>
                    <a:pt x="24" y="19"/>
                    <a:pt x="19" y="13"/>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0" name="Freeform 112"/>
            <p:cNvSpPr>
              <a:spLocks/>
            </p:cNvSpPr>
            <p:nvPr userDrawn="1"/>
          </p:nvSpPr>
          <p:spPr bwMode="auto">
            <a:xfrm>
              <a:off x="5334000" y="3697288"/>
              <a:ext cx="52387" cy="138113"/>
            </a:xfrm>
            <a:custGeom>
              <a:avLst/>
              <a:gdLst>
                <a:gd name="T0" fmla="*/ 25 w 33"/>
                <a:gd name="T1" fmla="*/ 87 h 87"/>
                <a:gd name="T2" fmla="*/ 0 w 33"/>
                <a:gd name="T3" fmla="*/ 2 h 87"/>
                <a:gd name="T4" fmla="*/ 7 w 33"/>
                <a:gd name="T5" fmla="*/ 0 h 87"/>
                <a:gd name="T6" fmla="*/ 33 w 33"/>
                <a:gd name="T7" fmla="*/ 85 h 87"/>
                <a:gd name="T8" fmla="*/ 25 w 33"/>
                <a:gd name="T9" fmla="*/ 87 h 87"/>
              </a:gdLst>
              <a:ahLst/>
              <a:cxnLst>
                <a:cxn ang="0">
                  <a:pos x="T0" y="T1"/>
                </a:cxn>
                <a:cxn ang="0">
                  <a:pos x="T2" y="T3"/>
                </a:cxn>
                <a:cxn ang="0">
                  <a:pos x="T4" y="T5"/>
                </a:cxn>
                <a:cxn ang="0">
                  <a:pos x="T6" y="T7"/>
                </a:cxn>
                <a:cxn ang="0">
                  <a:pos x="T8" y="T9"/>
                </a:cxn>
              </a:cxnLst>
              <a:rect l="0" t="0" r="r" b="b"/>
              <a:pathLst>
                <a:path w="33" h="87">
                  <a:moveTo>
                    <a:pt x="25" y="87"/>
                  </a:moveTo>
                  <a:lnTo>
                    <a:pt x="0" y="2"/>
                  </a:lnTo>
                  <a:lnTo>
                    <a:pt x="7" y="0"/>
                  </a:lnTo>
                  <a:lnTo>
                    <a:pt x="33" y="85"/>
                  </a:lnTo>
                  <a:lnTo>
                    <a:pt x="25" y="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1" name="Freeform 113"/>
            <p:cNvSpPr>
              <a:spLocks/>
            </p:cNvSpPr>
            <p:nvPr userDrawn="1"/>
          </p:nvSpPr>
          <p:spPr bwMode="auto">
            <a:xfrm>
              <a:off x="5337175" y="3700463"/>
              <a:ext cx="49212" cy="103188"/>
            </a:xfrm>
            <a:custGeom>
              <a:avLst/>
              <a:gdLst>
                <a:gd name="T0" fmla="*/ 5 w 31"/>
                <a:gd name="T1" fmla="*/ 65 h 65"/>
                <a:gd name="T2" fmla="*/ 0 w 31"/>
                <a:gd name="T3" fmla="*/ 62 h 65"/>
                <a:gd name="T4" fmla="*/ 25 w 31"/>
                <a:gd name="T5" fmla="*/ 0 h 65"/>
                <a:gd name="T6" fmla="*/ 31 w 31"/>
                <a:gd name="T7" fmla="*/ 4 h 65"/>
                <a:gd name="T8" fmla="*/ 5 w 31"/>
                <a:gd name="T9" fmla="*/ 65 h 65"/>
              </a:gdLst>
              <a:ahLst/>
              <a:cxnLst>
                <a:cxn ang="0">
                  <a:pos x="T0" y="T1"/>
                </a:cxn>
                <a:cxn ang="0">
                  <a:pos x="T2" y="T3"/>
                </a:cxn>
                <a:cxn ang="0">
                  <a:pos x="T4" y="T5"/>
                </a:cxn>
                <a:cxn ang="0">
                  <a:pos x="T6" y="T7"/>
                </a:cxn>
                <a:cxn ang="0">
                  <a:pos x="T8" y="T9"/>
                </a:cxn>
              </a:cxnLst>
              <a:rect l="0" t="0" r="r" b="b"/>
              <a:pathLst>
                <a:path w="31" h="65">
                  <a:moveTo>
                    <a:pt x="5" y="65"/>
                  </a:moveTo>
                  <a:lnTo>
                    <a:pt x="0" y="62"/>
                  </a:lnTo>
                  <a:lnTo>
                    <a:pt x="25" y="0"/>
                  </a:lnTo>
                  <a:lnTo>
                    <a:pt x="31" y="4"/>
                  </a:lnTo>
                  <a:lnTo>
                    <a:pt x="5"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2" name="Freeform 114"/>
            <p:cNvSpPr>
              <a:spLocks/>
            </p:cNvSpPr>
            <p:nvPr userDrawn="1"/>
          </p:nvSpPr>
          <p:spPr bwMode="auto">
            <a:xfrm>
              <a:off x="5365750" y="3251200"/>
              <a:ext cx="138112" cy="120650"/>
            </a:xfrm>
            <a:custGeom>
              <a:avLst/>
              <a:gdLst>
                <a:gd name="T0" fmla="*/ 44 w 48"/>
                <a:gd name="T1" fmla="*/ 29 h 42"/>
                <a:gd name="T2" fmla="*/ 17 w 48"/>
                <a:gd name="T3" fmla="*/ 37 h 42"/>
                <a:gd name="T4" fmla="*/ 3 w 48"/>
                <a:gd name="T5" fmla="*/ 13 h 42"/>
                <a:gd name="T6" fmla="*/ 30 w 48"/>
                <a:gd name="T7" fmla="*/ 4 h 42"/>
                <a:gd name="T8" fmla="*/ 44 w 48"/>
                <a:gd name="T9" fmla="*/ 29 h 42"/>
              </a:gdLst>
              <a:ahLst/>
              <a:cxnLst>
                <a:cxn ang="0">
                  <a:pos x="T0" y="T1"/>
                </a:cxn>
                <a:cxn ang="0">
                  <a:pos x="T2" y="T3"/>
                </a:cxn>
                <a:cxn ang="0">
                  <a:pos x="T4" y="T5"/>
                </a:cxn>
                <a:cxn ang="0">
                  <a:pos x="T6" y="T7"/>
                </a:cxn>
                <a:cxn ang="0">
                  <a:pos x="T8" y="T9"/>
                </a:cxn>
              </a:cxnLst>
              <a:rect l="0" t="0" r="r" b="b"/>
              <a:pathLst>
                <a:path w="48" h="42">
                  <a:moveTo>
                    <a:pt x="44" y="29"/>
                  </a:moveTo>
                  <a:cubicBezTo>
                    <a:pt x="41" y="38"/>
                    <a:pt x="29" y="42"/>
                    <a:pt x="17" y="37"/>
                  </a:cubicBezTo>
                  <a:cubicBezTo>
                    <a:pt x="6" y="33"/>
                    <a:pt x="0" y="22"/>
                    <a:pt x="3" y="13"/>
                  </a:cubicBezTo>
                  <a:cubicBezTo>
                    <a:pt x="7" y="4"/>
                    <a:pt x="19" y="0"/>
                    <a:pt x="30" y="4"/>
                  </a:cubicBezTo>
                  <a:cubicBezTo>
                    <a:pt x="42" y="9"/>
                    <a:pt x="48" y="20"/>
                    <a:pt x="44"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3" name="Freeform 115"/>
            <p:cNvSpPr>
              <a:spLocks noEditPoints="1"/>
            </p:cNvSpPr>
            <p:nvPr userDrawn="1"/>
          </p:nvSpPr>
          <p:spPr bwMode="auto">
            <a:xfrm>
              <a:off x="5411788" y="2251075"/>
              <a:ext cx="34925" cy="917575"/>
            </a:xfrm>
            <a:custGeom>
              <a:avLst/>
              <a:gdLst>
                <a:gd name="T0" fmla="*/ 22 w 22"/>
                <a:gd name="T1" fmla="*/ 578 h 578"/>
                <a:gd name="T2" fmla="*/ 0 w 22"/>
                <a:gd name="T3" fmla="*/ 578 h 578"/>
                <a:gd name="T4" fmla="*/ 0 w 22"/>
                <a:gd name="T5" fmla="*/ 519 h 578"/>
                <a:gd name="T6" fmla="*/ 22 w 22"/>
                <a:gd name="T7" fmla="*/ 519 h 578"/>
                <a:gd name="T8" fmla="*/ 22 w 22"/>
                <a:gd name="T9" fmla="*/ 578 h 578"/>
                <a:gd name="T10" fmla="*/ 22 w 22"/>
                <a:gd name="T11" fmla="*/ 432 h 578"/>
                <a:gd name="T12" fmla="*/ 0 w 22"/>
                <a:gd name="T13" fmla="*/ 432 h 578"/>
                <a:gd name="T14" fmla="*/ 0 w 22"/>
                <a:gd name="T15" fmla="*/ 346 h 578"/>
                <a:gd name="T16" fmla="*/ 22 w 22"/>
                <a:gd name="T17" fmla="*/ 346 h 578"/>
                <a:gd name="T18" fmla="*/ 22 w 22"/>
                <a:gd name="T19" fmla="*/ 432 h 578"/>
                <a:gd name="T20" fmla="*/ 22 w 22"/>
                <a:gd name="T21" fmla="*/ 259 h 578"/>
                <a:gd name="T22" fmla="*/ 0 w 22"/>
                <a:gd name="T23" fmla="*/ 259 h 578"/>
                <a:gd name="T24" fmla="*/ 0 w 22"/>
                <a:gd name="T25" fmla="*/ 173 h 578"/>
                <a:gd name="T26" fmla="*/ 22 w 22"/>
                <a:gd name="T27" fmla="*/ 173 h 578"/>
                <a:gd name="T28" fmla="*/ 22 w 22"/>
                <a:gd name="T29" fmla="*/ 259 h 578"/>
                <a:gd name="T30" fmla="*/ 22 w 22"/>
                <a:gd name="T31" fmla="*/ 86 h 578"/>
                <a:gd name="T32" fmla="*/ 0 w 22"/>
                <a:gd name="T33" fmla="*/ 86 h 578"/>
                <a:gd name="T34" fmla="*/ 0 w 22"/>
                <a:gd name="T35" fmla="*/ 0 h 578"/>
                <a:gd name="T36" fmla="*/ 22 w 22"/>
                <a:gd name="T37" fmla="*/ 0 h 578"/>
                <a:gd name="T38" fmla="*/ 22 w 22"/>
                <a:gd name="T39" fmla="*/ 86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578">
                  <a:moveTo>
                    <a:pt x="22" y="578"/>
                  </a:moveTo>
                  <a:lnTo>
                    <a:pt x="0" y="578"/>
                  </a:lnTo>
                  <a:lnTo>
                    <a:pt x="0" y="519"/>
                  </a:lnTo>
                  <a:lnTo>
                    <a:pt x="22" y="519"/>
                  </a:lnTo>
                  <a:lnTo>
                    <a:pt x="22" y="578"/>
                  </a:lnTo>
                  <a:close/>
                  <a:moveTo>
                    <a:pt x="22" y="432"/>
                  </a:moveTo>
                  <a:lnTo>
                    <a:pt x="0" y="432"/>
                  </a:lnTo>
                  <a:lnTo>
                    <a:pt x="0" y="346"/>
                  </a:lnTo>
                  <a:lnTo>
                    <a:pt x="22" y="346"/>
                  </a:lnTo>
                  <a:lnTo>
                    <a:pt x="22" y="432"/>
                  </a:lnTo>
                  <a:close/>
                  <a:moveTo>
                    <a:pt x="22" y="259"/>
                  </a:moveTo>
                  <a:lnTo>
                    <a:pt x="0" y="259"/>
                  </a:lnTo>
                  <a:lnTo>
                    <a:pt x="0" y="173"/>
                  </a:lnTo>
                  <a:lnTo>
                    <a:pt x="22" y="173"/>
                  </a:lnTo>
                  <a:lnTo>
                    <a:pt x="22" y="259"/>
                  </a:lnTo>
                  <a:close/>
                  <a:moveTo>
                    <a:pt x="22" y="86"/>
                  </a:moveTo>
                  <a:lnTo>
                    <a:pt x="0" y="86"/>
                  </a:lnTo>
                  <a:lnTo>
                    <a:pt x="0" y="0"/>
                  </a:lnTo>
                  <a:lnTo>
                    <a:pt x="22" y="0"/>
                  </a:lnTo>
                  <a:lnTo>
                    <a:pt x="22"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4" name="Freeform 116"/>
            <p:cNvSpPr>
              <a:spLocks/>
            </p:cNvSpPr>
            <p:nvPr userDrawn="1"/>
          </p:nvSpPr>
          <p:spPr bwMode="auto">
            <a:xfrm>
              <a:off x="5376863" y="1563688"/>
              <a:ext cx="87312" cy="509588"/>
            </a:xfrm>
            <a:custGeom>
              <a:avLst/>
              <a:gdLst>
                <a:gd name="T0" fmla="*/ 0 w 55"/>
                <a:gd name="T1" fmla="*/ 0 h 321"/>
                <a:gd name="T2" fmla="*/ 55 w 55"/>
                <a:gd name="T3" fmla="*/ 4 h 321"/>
                <a:gd name="T4" fmla="*/ 55 w 55"/>
                <a:gd name="T5" fmla="*/ 317 h 321"/>
                <a:gd name="T6" fmla="*/ 2 w 55"/>
                <a:gd name="T7" fmla="*/ 321 h 321"/>
                <a:gd name="T8" fmla="*/ 0 w 55"/>
                <a:gd name="T9" fmla="*/ 0 h 321"/>
              </a:gdLst>
              <a:ahLst/>
              <a:cxnLst>
                <a:cxn ang="0">
                  <a:pos x="T0" y="T1"/>
                </a:cxn>
                <a:cxn ang="0">
                  <a:pos x="T2" y="T3"/>
                </a:cxn>
                <a:cxn ang="0">
                  <a:pos x="T4" y="T5"/>
                </a:cxn>
                <a:cxn ang="0">
                  <a:pos x="T6" y="T7"/>
                </a:cxn>
                <a:cxn ang="0">
                  <a:pos x="T8" y="T9"/>
                </a:cxn>
              </a:cxnLst>
              <a:rect l="0" t="0" r="r" b="b"/>
              <a:pathLst>
                <a:path w="55" h="321">
                  <a:moveTo>
                    <a:pt x="0" y="0"/>
                  </a:moveTo>
                  <a:lnTo>
                    <a:pt x="55" y="4"/>
                  </a:lnTo>
                  <a:lnTo>
                    <a:pt x="55" y="317"/>
                  </a:lnTo>
                  <a:lnTo>
                    <a:pt x="2" y="321"/>
                  </a:lnTo>
                  <a:lnTo>
                    <a:pt x="0" y="0"/>
                  </a:lnTo>
                  <a:close/>
                </a:path>
              </a:pathLst>
            </a:custGeom>
            <a:solidFill>
              <a:srgbClr val="D7D7D7"/>
            </a:solidFill>
            <a:ln>
              <a:noFill/>
            </a:ln>
          </p:spPr>
          <p:txBody>
            <a:bodyPr vert="horz" wrap="square" lIns="91440" tIns="45720" rIns="91440" bIns="45720" numCol="1" anchor="t" anchorCtr="0" compatLnSpc="1">
              <a:prstTxWarp prst="textNoShape">
                <a:avLst/>
              </a:prstTxWarp>
            </a:bodyPr>
            <a:lstStyle/>
            <a:p>
              <a:endParaRPr lang="he-IL"/>
            </a:p>
          </p:txBody>
        </p:sp>
        <p:sp>
          <p:nvSpPr>
            <p:cNvPr id="115" name="Freeform 117"/>
            <p:cNvSpPr>
              <a:spLocks/>
            </p:cNvSpPr>
            <p:nvPr userDrawn="1"/>
          </p:nvSpPr>
          <p:spPr bwMode="auto">
            <a:xfrm>
              <a:off x="5313363" y="1435100"/>
              <a:ext cx="157162" cy="136525"/>
            </a:xfrm>
            <a:custGeom>
              <a:avLst/>
              <a:gdLst>
                <a:gd name="T0" fmla="*/ 0 w 99"/>
                <a:gd name="T1" fmla="*/ 0 h 86"/>
                <a:gd name="T2" fmla="*/ 60 w 99"/>
                <a:gd name="T3" fmla="*/ 23 h 86"/>
                <a:gd name="T4" fmla="*/ 95 w 99"/>
                <a:gd name="T5" fmla="*/ 11 h 86"/>
                <a:gd name="T6" fmla="*/ 99 w 99"/>
                <a:gd name="T7" fmla="*/ 85 h 86"/>
                <a:gd name="T8" fmla="*/ 42 w 99"/>
                <a:gd name="T9" fmla="*/ 86 h 86"/>
                <a:gd name="T10" fmla="*/ 0 w 99"/>
                <a:gd name="T11" fmla="*/ 61 h 86"/>
                <a:gd name="T12" fmla="*/ 0 w 99"/>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99" h="86">
                  <a:moveTo>
                    <a:pt x="0" y="0"/>
                  </a:moveTo>
                  <a:lnTo>
                    <a:pt x="60" y="23"/>
                  </a:lnTo>
                  <a:lnTo>
                    <a:pt x="95" y="11"/>
                  </a:lnTo>
                  <a:lnTo>
                    <a:pt x="99" y="85"/>
                  </a:lnTo>
                  <a:lnTo>
                    <a:pt x="42" y="86"/>
                  </a:lnTo>
                  <a:lnTo>
                    <a:pt x="0" y="61"/>
                  </a:lnTo>
                  <a:lnTo>
                    <a:pt x="0" y="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6" name="Freeform 118"/>
            <p:cNvSpPr>
              <a:spLocks/>
            </p:cNvSpPr>
            <p:nvPr userDrawn="1"/>
          </p:nvSpPr>
          <p:spPr bwMode="auto">
            <a:xfrm>
              <a:off x="5294313" y="1538288"/>
              <a:ext cx="192087" cy="655638"/>
            </a:xfrm>
            <a:custGeom>
              <a:avLst/>
              <a:gdLst>
                <a:gd name="T0" fmla="*/ 35 w 67"/>
                <a:gd name="T1" fmla="*/ 12 h 229"/>
                <a:gd name="T2" fmla="*/ 35 w 67"/>
                <a:gd name="T3" fmla="*/ 185 h 229"/>
                <a:gd name="T4" fmla="*/ 67 w 67"/>
                <a:gd name="T5" fmla="*/ 185 h 229"/>
                <a:gd name="T6" fmla="*/ 46 w 67"/>
                <a:gd name="T7" fmla="*/ 226 h 229"/>
                <a:gd name="T8" fmla="*/ 18 w 67"/>
                <a:gd name="T9" fmla="*/ 187 h 229"/>
                <a:gd name="T10" fmla="*/ 0 w 67"/>
                <a:gd name="T11" fmla="*/ 160 h 229"/>
                <a:gd name="T12" fmla="*/ 3 w 67"/>
                <a:gd name="T13" fmla="*/ 0 h 229"/>
                <a:gd name="T14" fmla="*/ 35 w 67"/>
                <a:gd name="T15" fmla="*/ 12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29">
                  <a:moveTo>
                    <a:pt x="35" y="12"/>
                  </a:moveTo>
                  <a:cubicBezTo>
                    <a:pt x="35" y="185"/>
                    <a:pt x="35" y="185"/>
                    <a:pt x="35" y="185"/>
                  </a:cubicBezTo>
                  <a:cubicBezTo>
                    <a:pt x="67" y="185"/>
                    <a:pt x="67" y="185"/>
                    <a:pt x="67" y="185"/>
                  </a:cubicBezTo>
                  <a:cubicBezTo>
                    <a:pt x="67" y="185"/>
                    <a:pt x="44" y="229"/>
                    <a:pt x="46" y="226"/>
                  </a:cubicBezTo>
                  <a:cubicBezTo>
                    <a:pt x="48" y="223"/>
                    <a:pt x="18" y="187"/>
                    <a:pt x="18" y="187"/>
                  </a:cubicBezTo>
                  <a:cubicBezTo>
                    <a:pt x="0" y="160"/>
                    <a:pt x="0" y="160"/>
                    <a:pt x="0" y="160"/>
                  </a:cubicBezTo>
                  <a:cubicBezTo>
                    <a:pt x="3" y="0"/>
                    <a:pt x="3" y="0"/>
                    <a:pt x="3" y="0"/>
                  </a:cubicBezTo>
                  <a:lnTo>
                    <a:pt x="35"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7" name="Freeform 119"/>
            <p:cNvSpPr>
              <a:spLocks/>
            </p:cNvSpPr>
            <p:nvPr userDrawn="1"/>
          </p:nvSpPr>
          <p:spPr bwMode="auto">
            <a:xfrm>
              <a:off x="5287963" y="1374775"/>
              <a:ext cx="274637" cy="620713"/>
            </a:xfrm>
            <a:custGeom>
              <a:avLst/>
              <a:gdLst>
                <a:gd name="T0" fmla="*/ 22 w 173"/>
                <a:gd name="T1" fmla="*/ 391 h 391"/>
                <a:gd name="T2" fmla="*/ 0 w 173"/>
                <a:gd name="T3" fmla="*/ 391 h 391"/>
                <a:gd name="T4" fmla="*/ 0 w 173"/>
                <a:gd name="T5" fmla="*/ 31 h 391"/>
                <a:gd name="T6" fmla="*/ 78 w 173"/>
                <a:gd name="T7" fmla="*/ 0 h 391"/>
                <a:gd name="T8" fmla="*/ 173 w 173"/>
                <a:gd name="T9" fmla="*/ 40 h 391"/>
                <a:gd name="T10" fmla="*/ 76 w 173"/>
                <a:gd name="T11" fmla="*/ 72 h 391"/>
                <a:gd name="T12" fmla="*/ 45 w 173"/>
                <a:gd name="T13" fmla="*/ 58 h 391"/>
                <a:gd name="T14" fmla="*/ 54 w 173"/>
                <a:gd name="T15" fmla="*/ 38 h 391"/>
                <a:gd name="T16" fmla="*/ 78 w 173"/>
                <a:gd name="T17" fmla="*/ 49 h 391"/>
                <a:gd name="T18" fmla="*/ 113 w 173"/>
                <a:gd name="T19" fmla="*/ 38 h 391"/>
                <a:gd name="T20" fmla="*/ 78 w 173"/>
                <a:gd name="T21" fmla="*/ 24 h 391"/>
                <a:gd name="T22" fmla="*/ 22 w 173"/>
                <a:gd name="T23" fmla="*/ 45 h 391"/>
                <a:gd name="T24" fmla="*/ 22 w 173"/>
                <a:gd name="T25" fmla="*/ 39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391">
                  <a:moveTo>
                    <a:pt x="22" y="391"/>
                  </a:moveTo>
                  <a:lnTo>
                    <a:pt x="0" y="391"/>
                  </a:lnTo>
                  <a:lnTo>
                    <a:pt x="0" y="31"/>
                  </a:lnTo>
                  <a:lnTo>
                    <a:pt x="78" y="0"/>
                  </a:lnTo>
                  <a:lnTo>
                    <a:pt x="173" y="40"/>
                  </a:lnTo>
                  <a:lnTo>
                    <a:pt x="76" y="72"/>
                  </a:lnTo>
                  <a:lnTo>
                    <a:pt x="45" y="58"/>
                  </a:lnTo>
                  <a:lnTo>
                    <a:pt x="54" y="38"/>
                  </a:lnTo>
                  <a:lnTo>
                    <a:pt x="78" y="49"/>
                  </a:lnTo>
                  <a:lnTo>
                    <a:pt x="113" y="38"/>
                  </a:lnTo>
                  <a:lnTo>
                    <a:pt x="78" y="24"/>
                  </a:lnTo>
                  <a:lnTo>
                    <a:pt x="22" y="45"/>
                  </a:lnTo>
                  <a:lnTo>
                    <a:pt x="22" y="3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8" name="Freeform 120"/>
            <p:cNvSpPr>
              <a:spLocks/>
            </p:cNvSpPr>
            <p:nvPr userDrawn="1"/>
          </p:nvSpPr>
          <p:spPr bwMode="auto">
            <a:xfrm>
              <a:off x="5334000" y="1481138"/>
              <a:ext cx="219075" cy="738188"/>
            </a:xfrm>
            <a:custGeom>
              <a:avLst/>
              <a:gdLst>
                <a:gd name="T0" fmla="*/ 58 w 138"/>
                <a:gd name="T1" fmla="*/ 465 h 465"/>
                <a:gd name="T2" fmla="*/ 0 w 138"/>
                <a:gd name="T3" fmla="*/ 367 h 465"/>
                <a:gd name="T4" fmla="*/ 73 w 138"/>
                <a:gd name="T5" fmla="*/ 367 h 465"/>
                <a:gd name="T6" fmla="*/ 73 w 138"/>
                <a:gd name="T7" fmla="*/ 389 h 465"/>
                <a:gd name="T8" fmla="*/ 38 w 138"/>
                <a:gd name="T9" fmla="*/ 389 h 465"/>
                <a:gd name="T10" fmla="*/ 58 w 138"/>
                <a:gd name="T11" fmla="*/ 422 h 465"/>
                <a:gd name="T12" fmla="*/ 116 w 138"/>
                <a:gd name="T13" fmla="*/ 321 h 465"/>
                <a:gd name="T14" fmla="*/ 116 w 138"/>
                <a:gd name="T15" fmla="*/ 0 h 465"/>
                <a:gd name="T16" fmla="*/ 138 w 138"/>
                <a:gd name="T17" fmla="*/ 0 h 465"/>
                <a:gd name="T18" fmla="*/ 138 w 138"/>
                <a:gd name="T19" fmla="*/ 328 h 465"/>
                <a:gd name="T20" fmla="*/ 58 w 138"/>
                <a:gd name="T21" fmla="*/ 465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465">
                  <a:moveTo>
                    <a:pt x="58" y="465"/>
                  </a:moveTo>
                  <a:lnTo>
                    <a:pt x="0" y="367"/>
                  </a:lnTo>
                  <a:lnTo>
                    <a:pt x="73" y="367"/>
                  </a:lnTo>
                  <a:lnTo>
                    <a:pt x="73" y="389"/>
                  </a:lnTo>
                  <a:lnTo>
                    <a:pt x="38" y="389"/>
                  </a:lnTo>
                  <a:lnTo>
                    <a:pt x="58" y="422"/>
                  </a:lnTo>
                  <a:lnTo>
                    <a:pt x="116" y="321"/>
                  </a:lnTo>
                  <a:lnTo>
                    <a:pt x="116" y="0"/>
                  </a:lnTo>
                  <a:lnTo>
                    <a:pt x="138" y="0"/>
                  </a:lnTo>
                  <a:lnTo>
                    <a:pt x="138" y="328"/>
                  </a:lnTo>
                  <a:lnTo>
                    <a:pt x="58" y="4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9" name="Rectangle 121"/>
            <p:cNvSpPr>
              <a:spLocks noChangeArrowheads="1"/>
            </p:cNvSpPr>
            <p:nvPr userDrawn="1"/>
          </p:nvSpPr>
          <p:spPr bwMode="auto">
            <a:xfrm>
              <a:off x="5446713" y="1495425"/>
              <a:ext cx="34925" cy="511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0" name="Rectangle 122"/>
            <p:cNvSpPr>
              <a:spLocks noChangeArrowheads="1"/>
            </p:cNvSpPr>
            <p:nvPr userDrawn="1"/>
          </p:nvSpPr>
          <p:spPr bwMode="auto">
            <a:xfrm>
              <a:off x="5362575" y="1495425"/>
              <a:ext cx="34925" cy="511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1" name="Freeform 123"/>
            <p:cNvSpPr>
              <a:spLocks/>
            </p:cNvSpPr>
            <p:nvPr userDrawn="1"/>
          </p:nvSpPr>
          <p:spPr bwMode="auto">
            <a:xfrm>
              <a:off x="5299075" y="1524000"/>
              <a:ext cx="246062" cy="65088"/>
            </a:xfrm>
            <a:custGeom>
              <a:avLst/>
              <a:gdLst>
                <a:gd name="T0" fmla="*/ 106 w 155"/>
                <a:gd name="T1" fmla="*/ 41 h 41"/>
                <a:gd name="T2" fmla="*/ 49 w 155"/>
                <a:gd name="T3" fmla="*/ 41 h 41"/>
                <a:gd name="T4" fmla="*/ 0 w 155"/>
                <a:gd name="T5" fmla="*/ 20 h 41"/>
                <a:gd name="T6" fmla="*/ 9 w 155"/>
                <a:gd name="T7" fmla="*/ 0 h 41"/>
                <a:gd name="T8" fmla="*/ 53 w 155"/>
                <a:gd name="T9" fmla="*/ 20 h 41"/>
                <a:gd name="T10" fmla="*/ 100 w 155"/>
                <a:gd name="T11" fmla="*/ 20 h 41"/>
                <a:gd name="T12" fmla="*/ 146 w 155"/>
                <a:gd name="T13" fmla="*/ 0 h 41"/>
                <a:gd name="T14" fmla="*/ 155 w 155"/>
                <a:gd name="T15" fmla="*/ 20 h 41"/>
                <a:gd name="T16" fmla="*/ 106 w 155"/>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41">
                  <a:moveTo>
                    <a:pt x="106" y="41"/>
                  </a:moveTo>
                  <a:lnTo>
                    <a:pt x="49" y="41"/>
                  </a:lnTo>
                  <a:lnTo>
                    <a:pt x="0" y="20"/>
                  </a:lnTo>
                  <a:lnTo>
                    <a:pt x="9" y="0"/>
                  </a:lnTo>
                  <a:lnTo>
                    <a:pt x="53" y="20"/>
                  </a:lnTo>
                  <a:lnTo>
                    <a:pt x="100" y="20"/>
                  </a:lnTo>
                  <a:lnTo>
                    <a:pt x="146" y="0"/>
                  </a:lnTo>
                  <a:lnTo>
                    <a:pt x="155" y="20"/>
                  </a:lnTo>
                  <a:lnTo>
                    <a:pt x="106"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Tree>
    <p:extLst>
      <p:ext uri="{BB962C8B-B14F-4D97-AF65-F5344CB8AC3E}">
        <p14:creationId xmlns:p14="http://schemas.microsoft.com/office/powerpoint/2010/main" val="641153764"/>
      </p:ext>
    </p:extLst>
  </p:cSld>
  <p:clrMapOvr>
    <a:masterClrMapping/>
  </p:clrMapOvr>
  <p:extLst>
    <p:ext uri="{DCECCB84-F9BA-43D5-87BE-67443E8EF086}">
      <p15:sldGuideLst xmlns="" xmlns:p15="http://schemas.microsoft.com/office/powerpoint/2012/main">
        <p15:guide id="1" orient="horz" pos="346" userDrawn="1">
          <p15:clr>
            <a:srgbClr val="FBAE40"/>
          </p15:clr>
        </p15:guide>
        <p15:guide id="2" pos="7151" userDrawn="1">
          <p15:clr>
            <a:srgbClr val="FBAE40"/>
          </p15:clr>
        </p15:guide>
        <p15:guide id="3" pos="52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פרק נוסף">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36426" y="554620"/>
            <a:ext cx="4911024" cy="2956620"/>
          </a:xfrm>
        </p:spPr>
        <p:txBody>
          <a:bodyPr anchor="t"/>
          <a:lstStyle>
            <a:lvl1pPr marL="0" indent="0" algn="r" defTabSz="903288" rtl="1">
              <a:buFont typeface="+mj-lt"/>
              <a:buNone/>
              <a:defRPr sz="60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endParaRPr lang="he-IL" dirty="0"/>
          </a:p>
        </p:txBody>
      </p:sp>
      <p:grpSp>
        <p:nvGrpSpPr>
          <p:cNvPr id="4" name="Group 3"/>
          <p:cNvGrpSpPr/>
          <p:nvPr userDrawn="1"/>
        </p:nvGrpSpPr>
        <p:grpSpPr>
          <a:xfrm>
            <a:off x="8616538" y="4268781"/>
            <a:ext cx="3171391" cy="1879724"/>
            <a:chOff x="8616538" y="4268781"/>
            <a:chExt cx="3171391" cy="1879724"/>
          </a:xfrm>
        </p:grpSpPr>
        <p:sp>
          <p:nvSpPr>
            <p:cNvPr id="8" name="Freeform 5"/>
            <p:cNvSpPr>
              <a:spLocks noEditPoints="1"/>
            </p:cNvSpPr>
            <p:nvPr userDrawn="1"/>
          </p:nvSpPr>
          <p:spPr bwMode="auto">
            <a:xfrm>
              <a:off x="8999159" y="4903059"/>
              <a:ext cx="133532" cy="172051"/>
            </a:xfrm>
            <a:custGeom>
              <a:avLst/>
              <a:gdLst>
                <a:gd name="T0" fmla="*/ 118 w 118"/>
                <a:gd name="T1" fmla="*/ 151 h 151"/>
                <a:gd name="T2" fmla="*/ 92 w 118"/>
                <a:gd name="T3" fmla="*/ 151 h 151"/>
                <a:gd name="T4" fmla="*/ 92 w 118"/>
                <a:gd name="T5" fmla="*/ 46 h 151"/>
                <a:gd name="T6" fmla="*/ 70 w 118"/>
                <a:gd name="T7" fmla="*/ 21 h 151"/>
                <a:gd name="T8" fmla="*/ 0 w 118"/>
                <a:gd name="T9" fmla="*/ 21 h 151"/>
                <a:gd name="T10" fmla="*/ 0 w 118"/>
                <a:gd name="T11" fmla="*/ 0 h 151"/>
                <a:gd name="T12" fmla="*/ 76 w 118"/>
                <a:gd name="T13" fmla="*/ 0 h 151"/>
                <a:gd name="T14" fmla="*/ 118 w 118"/>
                <a:gd name="T15" fmla="*/ 47 h 151"/>
                <a:gd name="T16" fmla="*/ 118 w 118"/>
                <a:gd name="T17" fmla="*/ 151 h 151"/>
                <a:gd name="T18" fmla="*/ 26 w 118"/>
                <a:gd name="T19" fmla="*/ 151 h 151"/>
                <a:gd name="T20" fmla="*/ 0 w 118"/>
                <a:gd name="T21" fmla="*/ 151 h 151"/>
                <a:gd name="T22" fmla="*/ 0 w 118"/>
                <a:gd name="T23" fmla="*/ 64 h 151"/>
                <a:gd name="T24" fmla="*/ 26 w 118"/>
                <a:gd name="T25" fmla="*/ 64 h 151"/>
                <a:gd name="T26" fmla="*/ 26 w 118"/>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51">
                  <a:moveTo>
                    <a:pt x="118" y="151"/>
                  </a:moveTo>
                  <a:cubicBezTo>
                    <a:pt x="92" y="151"/>
                    <a:pt x="92" y="151"/>
                    <a:pt x="92" y="151"/>
                  </a:cubicBezTo>
                  <a:cubicBezTo>
                    <a:pt x="92" y="46"/>
                    <a:pt x="92" y="46"/>
                    <a:pt x="92" y="46"/>
                  </a:cubicBezTo>
                  <a:cubicBezTo>
                    <a:pt x="92" y="32"/>
                    <a:pt x="87" y="21"/>
                    <a:pt x="70" y="21"/>
                  </a:cubicBezTo>
                  <a:cubicBezTo>
                    <a:pt x="0" y="21"/>
                    <a:pt x="0" y="21"/>
                    <a:pt x="0" y="21"/>
                  </a:cubicBezTo>
                  <a:cubicBezTo>
                    <a:pt x="0" y="0"/>
                    <a:pt x="0" y="0"/>
                    <a:pt x="0" y="0"/>
                  </a:cubicBezTo>
                  <a:cubicBezTo>
                    <a:pt x="76" y="0"/>
                    <a:pt x="76" y="0"/>
                    <a:pt x="76" y="0"/>
                  </a:cubicBezTo>
                  <a:cubicBezTo>
                    <a:pt x="104" y="0"/>
                    <a:pt x="118" y="17"/>
                    <a:pt x="118" y="47"/>
                  </a:cubicBezTo>
                  <a:lnTo>
                    <a:pt x="118"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 name="Freeform 6"/>
            <p:cNvSpPr>
              <a:spLocks/>
            </p:cNvSpPr>
            <p:nvPr userDrawn="1"/>
          </p:nvSpPr>
          <p:spPr bwMode="auto">
            <a:xfrm>
              <a:off x="9173778" y="4861972"/>
              <a:ext cx="141235" cy="213137"/>
            </a:xfrm>
            <a:custGeom>
              <a:avLst/>
              <a:gdLst>
                <a:gd name="T0" fmla="*/ 124 w 124"/>
                <a:gd name="T1" fmla="*/ 57 h 187"/>
                <a:gd name="T2" fmla="*/ 61 w 124"/>
                <a:gd name="T3" fmla="*/ 187 h 187"/>
                <a:gd name="T4" fmla="*/ 34 w 124"/>
                <a:gd name="T5" fmla="*/ 187 h 187"/>
                <a:gd name="T6" fmla="*/ 95 w 124"/>
                <a:gd name="T7" fmla="*/ 57 h 187"/>
                <a:gd name="T8" fmla="*/ 0 w 124"/>
                <a:gd name="T9" fmla="*/ 57 h 187"/>
                <a:gd name="T10" fmla="*/ 0 w 124"/>
                <a:gd name="T11" fmla="*/ 0 h 187"/>
                <a:gd name="T12" fmla="*/ 26 w 124"/>
                <a:gd name="T13" fmla="*/ 0 h 187"/>
                <a:gd name="T14" fmla="*/ 26 w 124"/>
                <a:gd name="T15" fmla="*/ 36 h 187"/>
                <a:gd name="T16" fmla="*/ 120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1" y="187"/>
                    <a:pt x="61" y="187"/>
                    <a:pt x="61" y="187"/>
                  </a:cubicBezTo>
                  <a:cubicBezTo>
                    <a:pt x="34" y="187"/>
                    <a:pt x="34" y="187"/>
                    <a:pt x="34" y="187"/>
                  </a:cubicBezTo>
                  <a:cubicBezTo>
                    <a:pt x="95" y="57"/>
                    <a:pt x="95" y="57"/>
                    <a:pt x="95" y="57"/>
                  </a:cubicBezTo>
                  <a:cubicBezTo>
                    <a:pt x="0" y="57"/>
                    <a:pt x="0" y="57"/>
                    <a:pt x="0" y="57"/>
                  </a:cubicBezTo>
                  <a:cubicBezTo>
                    <a:pt x="0" y="0"/>
                    <a:pt x="0" y="0"/>
                    <a:pt x="0" y="0"/>
                  </a:cubicBezTo>
                  <a:cubicBezTo>
                    <a:pt x="26" y="0"/>
                    <a:pt x="26" y="0"/>
                    <a:pt x="26" y="0"/>
                  </a:cubicBezTo>
                  <a:cubicBezTo>
                    <a:pt x="26" y="36"/>
                    <a:pt x="26" y="36"/>
                    <a:pt x="26" y="36"/>
                  </a:cubicBezTo>
                  <a:cubicBezTo>
                    <a:pt x="120" y="36"/>
                    <a:pt x="120" y="36"/>
                    <a:pt x="120" y="36"/>
                  </a:cubicBezTo>
                  <a:cubicBezTo>
                    <a:pt x="122" y="36"/>
                    <a:pt x="124" y="38"/>
                    <a:pt x="124" y="40"/>
                  </a:cubicBezTo>
                  <a:lnTo>
                    <a:pt x="124" y="57"/>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 name="Freeform 7"/>
            <p:cNvSpPr>
              <a:spLocks/>
            </p:cNvSpPr>
            <p:nvPr userDrawn="1"/>
          </p:nvSpPr>
          <p:spPr bwMode="auto">
            <a:xfrm>
              <a:off x="9345830" y="4861972"/>
              <a:ext cx="141235" cy="213137"/>
            </a:xfrm>
            <a:custGeom>
              <a:avLst/>
              <a:gdLst>
                <a:gd name="T0" fmla="*/ 124 w 124"/>
                <a:gd name="T1" fmla="*/ 57 h 187"/>
                <a:gd name="T2" fmla="*/ 62 w 124"/>
                <a:gd name="T3" fmla="*/ 187 h 187"/>
                <a:gd name="T4" fmla="*/ 34 w 124"/>
                <a:gd name="T5" fmla="*/ 187 h 187"/>
                <a:gd name="T6" fmla="*/ 96 w 124"/>
                <a:gd name="T7" fmla="*/ 57 h 187"/>
                <a:gd name="T8" fmla="*/ 0 w 124"/>
                <a:gd name="T9" fmla="*/ 57 h 187"/>
                <a:gd name="T10" fmla="*/ 0 w 124"/>
                <a:gd name="T11" fmla="*/ 0 h 187"/>
                <a:gd name="T12" fmla="*/ 26 w 124"/>
                <a:gd name="T13" fmla="*/ 0 h 187"/>
                <a:gd name="T14" fmla="*/ 26 w 124"/>
                <a:gd name="T15" fmla="*/ 36 h 187"/>
                <a:gd name="T16" fmla="*/ 121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2" y="187"/>
                    <a:pt x="62" y="187"/>
                    <a:pt x="62" y="187"/>
                  </a:cubicBezTo>
                  <a:cubicBezTo>
                    <a:pt x="34" y="187"/>
                    <a:pt x="34" y="187"/>
                    <a:pt x="34" y="187"/>
                  </a:cubicBezTo>
                  <a:cubicBezTo>
                    <a:pt x="96" y="57"/>
                    <a:pt x="96" y="57"/>
                    <a:pt x="96" y="57"/>
                  </a:cubicBezTo>
                  <a:cubicBezTo>
                    <a:pt x="0" y="57"/>
                    <a:pt x="0" y="57"/>
                    <a:pt x="0" y="57"/>
                  </a:cubicBezTo>
                  <a:cubicBezTo>
                    <a:pt x="0" y="0"/>
                    <a:pt x="0" y="0"/>
                    <a:pt x="0" y="0"/>
                  </a:cubicBezTo>
                  <a:cubicBezTo>
                    <a:pt x="26" y="0"/>
                    <a:pt x="26" y="0"/>
                    <a:pt x="26" y="0"/>
                  </a:cubicBezTo>
                  <a:cubicBezTo>
                    <a:pt x="26" y="36"/>
                    <a:pt x="26" y="36"/>
                    <a:pt x="26" y="36"/>
                  </a:cubicBezTo>
                  <a:cubicBezTo>
                    <a:pt x="121" y="36"/>
                    <a:pt x="121" y="36"/>
                    <a:pt x="121" y="36"/>
                  </a:cubicBezTo>
                  <a:cubicBezTo>
                    <a:pt x="122" y="36"/>
                    <a:pt x="124" y="38"/>
                    <a:pt x="124" y="40"/>
                  </a:cubicBezTo>
                  <a:lnTo>
                    <a:pt x="124" y="57"/>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 name="Freeform 8"/>
            <p:cNvSpPr>
              <a:spLocks/>
            </p:cNvSpPr>
            <p:nvPr userDrawn="1"/>
          </p:nvSpPr>
          <p:spPr bwMode="auto">
            <a:xfrm>
              <a:off x="9512744" y="4903059"/>
              <a:ext cx="118125" cy="172051"/>
            </a:xfrm>
            <a:custGeom>
              <a:avLst/>
              <a:gdLst>
                <a:gd name="T0" fmla="*/ 103 w 103"/>
                <a:gd name="T1" fmla="*/ 105 h 151"/>
                <a:gd name="T2" fmla="*/ 56 w 103"/>
                <a:gd name="T3" fmla="*/ 151 h 151"/>
                <a:gd name="T4" fmla="*/ 0 w 103"/>
                <a:gd name="T5" fmla="*/ 151 h 151"/>
                <a:gd name="T6" fmla="*/ 0 w 103"/>
                <a:gd name="T7" fmla="*/ 130 h 151"/>
                <a:gd name="T8" fmla="*/ 45 w 103"/>
                <a:gd name="T9" fmla="*/ 130 h 151"/>
                <a:gd name="T10" fmla="*/ 77 w 103"/>
                <a:gd name="T11" fmla="*/ 100 h 151"/>
                <a:gd name="T12" fmla="*/ 77 w 103"/>
                <a:gd name="T13" fmla="*/ 21 h 151"/>
                <a:gd name="T14" fmla="*/ 0 w 103"/>
                <a:gd name="T15" fmla="*/ 21 h 151"/>
                <a:gd name="T16" fmla="*/ 0 w 103"/>
                <a:gd name="T17" fmla="*/ 0 h 151"/>
                <a:gd name="T18" fmla="*/ 99 w 103"/>
                <a:gd name="T19" fmla="*/ 0 h 151"/>
                <a:gd name="T20" fmla="*/ 103 w 103"/>
                <a:gd name="T21" fmla="*/ 4 h 151"/>
                <a:gd name="T22" fmla="*/ 103 w 103"/>
                <a:gd name="T23" fmla="*/ 10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5"/>
                  </a:moveTo>
                  <a:cubicBezTo>
                    <a:pt x="103" y="130"/>
                    <a:pt x="85" y="151"/>
                    <a:pt x="56" y="151"/>
                  </a:cubicBezTo>
                  <a:cubicBezTo>
                    <a:pt x="0" y="151"/>
                    <a:pt x="0" y="151"/>
                    <a:pt x="0" y="151"/>
                  </a:cubicBezTo>
                  <a:cubicBezTo>
                    <a:pt x="0" y="130"/>
                    <a:pt x="0" y="130"/>
                    <a:pt x="0" y="130"/>
                  </a:cubicBezTo>
                  <a:cubicBezTo>
                    <a:pt x="45" y="130"/>
                    <a:pt x="45" y="130"/>
                    <a:pt x="45" y="130"/>
                  </a:cubicBezTo>
                  <a:cubicBezTo>
                    <a:pt x="69" y="130"/>
                    <a:pt x="77" y="119"/>
                    <a:pt x="77" y="100"/>
                  </a:cubicBezTo>
                  <a:cubicBezTo>
                    <a:pt x="77" y="21"/>
                    <a:pt x="77" y="21"/>
                    <a:pt x="77" y="21"/>
                  </a:cubicBezTo>
                  <a:cubicBezTo>
                    <a:pt x="0" y="21"/>
                    <a:pt x="0" y="21"/>
                    <a:pt x="0" y="21"/>
                  </a:cubicBezTo>
                  <a:cubicBezTo>
                    <a:pt x="0" y="0"/>
                    <a:pt x="0" y="0"/>
                    <a:pt x="0" y="0"/>
                  </a:cubicBezTo>
                  <a:cubicBezTo>
                    <a:pt x="99" y="0"/>
                    <a:pt x="99" y="0"/>
                    <a:pt x="99" y="0"/>
                  </a:cubicBezTo>
                  <a:cubicBezTo>
                    <a:pt x="101" y="0"/>
                    <a:pt x="103" y="2"/>
                    <a:pt x="103" y="4"/>
                  </a:cubicBezTo>
                  <a:lnTo>
                    <a:pt x="103" y="105"/>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 name="Freeform 9"/>
            <p:cNvSpPr>
              <a:spLocks/>
            </p:cNvSpPr>
            <p:nvPr userDrawn="1"/>
          </p:nvSpPr>
          <p:spPr bwMode="auto">
            <a:xfrm>
              <a:off x="9677092" y="4903059"/>
              <a:ext cx="151507" cy="172051"/>
            </a:xfrm>
            <a:custGeom>
              <a:avLst/>
              <a:gdLst>
                <a:gd name="T0" fmla="*/ 132 w 132"/>
                <a:gd name="T1" fmla="*/ 134 h 151"/>
                <a:gd name="T2" fmla="*/ 126 w 132"/>
                <a:gd name="T3" fmla="*/ 151 h 151"/>
                <a:gd name="T4" fmla="*/ 63 w 132"/>
                <a:gd name="T5" fmla="*/ 151 h 151"/>
                <a:gd name="T6" fmla="*/ 63 w 132"/>
                <a:gd name="T7" fmla="*/ 130 h 151"/>
                <a:gd name="T8" fmla="*/ 107 w 132"/>
                <a:gd name="T9" fmla="*/ 130 h 151"/>
                <a:gd name="T10" fmla="*/ 107 w 132"/>
                <a:gd name="T11" fmla="*/ 54 h 151"/>
                <a:gd name="T12" fmla="*/ 77 w 132"/>
                <a:gd name="T13" fmla="*/ 21 h 151"/>
                <a:gd name="T14" fmla="*/ 47 w 132"/>
                <a:gd name="T15" fmla="*/ 21 h 151"/>
                <a:gd name="T16" fmla="*/ 33 w 132"/>
                <a:gd name="T17" fmla="*/ 151 h 151"/>
                <a:gd name="T18" fmla="*/ 7 w 132"/>
                <a:gd name="T19" fmla="*/ 151 h 151"/>
                <a:gd name="T20" fmla="*/ 22 w 132"/>
                <a:gd name="T21" fmla="*/ 21 h 151"/>
                <a:gd name="T22" fmla="*/ 0 w 132"/>
                <a:gd name="T23" fmla="*/ 21 h 151"/>
                <a:gd name="T24" fmla="*/ 0 w 132"/>
                <a:gd name="T25" fmla="*/ 0 h 151"/>
                <a:gd name="T26" fmla="*/ 77 w 132"/>
                <a:gd name="T27" fmla="*/ 0 h 151"/>
                <a:gd name="T28" fmla="*/ 132 w 132"/>
                <a:gd name="T29" fmla="*/ 54 h 151"/>
                <a:gd name="T30" fmla="*/ 132 w 132"/>
                <a:gd name="T3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51">
                  <a:moveTo>
                    <a:pt x="132" y="134"/>
                  </a:moveTo>
                  <a:cubicBezTo>
                    <a:pt x="126" y="151"/>
                    <a:pt x="126" y="151"/>
                    <a:pt x="126" y="151"/>
                  </a:cubicBezTo>
                  <a:cubicBezTo>
                    <a:pt x="63" y="151"/>
                    <a:pt x="63" y="151"/>
                    <a:pt x="63" y="151"/>
                  </a:cubicBezTo>
                  <a:cubicBezTo>
                    <a:pt x="63" y="130"/>
                    <a:pt x="63" y="130"/>
                    <a:pt x="63" y="130"/>
                  </a:cubicBezTo>
                  <a:cubicBezTo>
                    <a:pt x="107" y="130"/>
                    <a:pt x="107" y="130"/>
                    <a:pt x="107" y="130"/>
                  </a:cubicBezTo>
                  <a:cubicBezTo>
                    <a:pt x="107" y="54"/>
                    <a:pt x="107" y="54"/>
                    <a:pt x="107" y="54"/>
                  </a:cubicBezTo>
                  <a:cubicBezTo>
                    <a:pt x="107" y="39"/>
                    <a:pt x="97" y="19"/>
                    <a:pt x="77" y="21"/>
                  </a:cubicBezTo>
                  <a:cubicBezTo>
                    <a:pt x="47" y="21"/>
                    <a:pt x="47" y="21"/>
                    <a:pt x="47" y="21"/>
                  </a:cubicBezTo>
                  <a:cubicBezTo>
                    <a:pt x="33" y="151"/>
                    <a:pt x="33" y="151"/>
                    <a:pt x="33" y="151"/>
                  </a:cubicBezTo>
                  <a:cubicBezTo>
                    <a:pt x="7" y="151"/>
                    <a:pt x="7" y="151"/>
                    <a:pt x="7" y="151"/>
                  </a:cubicBezTo>
                  <a:cubicBezTo>
                    <a:pt x="22" y="21"/>
                    <a:pt x="22" y="21"/>
                    <a:pt x="22" y="21"/>
                  </a:cubicBezTo>
                  <a:cubicBezTo>
                    <a:pt x="0" y="21"/>
                    <a:pt x="0" y="21"/>
                    <a:pt x="0" y="21"/>
                  </a:cubicBezTo>
                  <a:cubicBezTo>
                    <a:pt x="0" y="0"/>
                    <a:pt x="0" y="0"/>
                    <a:pt x="0" y="0"/>
                  </a:cubicBezTo>
                  <a:cubicBezTo>
                    <a:pt x="77" y="0"/>
                    <a:pt x="77" y="0"/>
                    <a:pt x="77" y="0"/>
                  </a:cubicBezTo>
                  <a:cubicBezTo>
                    <a:pt x="112" y="0"/>
                    <a:pt x="132" y="23"/>
                    <a:pt x="132" y="54"/>
                  </a:cubicBezTo>
                  <a:lnTo>
                    <a:pt x="132" y="134"/>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3" name="Freeform 10"/>
            <p:cNvSpPr>
              <a:spLocks noEditPoints="1"/>
            </p:cNvSpPr>
            <p:nvPr userDrawn="1"/>
          </p:nvSpPr>
          <p:spPr bwMode="auto">
            <a:xfrm>
              <a:off x="9874823" y="4903059"/>
              <a:ext cx="133532" cy="172051"/>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7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7"/>
                    <a:pt x="117" y="47"/>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4" name="Freeform 11"/>
            <p:cNvSpPr>
              <a:spLocks/>
            </p:cNvSpPr>
            <p:nvPr userDrawn="1"/>
          </p:nvSpPr>
          <p:spPr bwMode="auto">
            <a:xfrm>
              <a:off x="8619105" y="5190667"/>
              <a:ext cx="161779" cy="172051"/>
            </a:xfrm>
            <a:custGeom>
              <a:avLst/>
              <a:gdLst>
                <a:gd name="T0" fmla="*/ 143 w 143"/>
                <a:gd name="T1" fmla="*/ 151 h 151"/>
                <a:gd name="T2" fmla="*/ 118 w 143"/>
                <a:gd name="T3" fmla="*/ 151 h 151"/>
                <a:gd name="T4" fmla="*/ 118 w 143"/>
                <a:gd name="T5" fmla="*/ 46 h 151"/>
                <a:gd name="T6" fmla="*/ 95 w 143"/>
                <a:gd name="T7" fmla="*/ 21 h 151"/>
                <a:gd name="T8" fmla="*/ 49 w 143"/>
                <a:gd name="T9" fmla="*/ 21 h 151"/>
                <a:gd name="T10" fmla="*/ 49 w 143"/>
                <a:gd name="T11" fmla="*/ 147 h 151"/>
                <a:gd name="T12" fmla="*/ 45 w 143"/>
                <a:gd name="T13" fmla="*/ 151 h 151"/>
                <a:gd name="T14" fmla="*/ 0 w 143"/>
                <a:gd name="T15" fmla="*/ 151 h 151"/>
                <a:gd name="T16" fmla="*/ 0 w 143"/>
                <a:gd name="T17" fmla="*/ 130 h 151"/>
                <a:gd name="T18" fmla="*/ 23 w 143"/>
                <a:gd name="T19" fmla="*/ 130 h 151"/>
                <a:gd name="T20" fmla="*/ 23 w 143"/>
                <a:gd name="T21" fmla="*/ 0 h 151"/>
                <a:gd name="T22" fmla="*/ 101 w 143"/>
                <a:gd name="T23" fmla="*/ 0 h 151"/>
                <a:gd name="T24" fmla="*/ 143 w 143"/>
                <a:gd name="T25" fmla="*/ 46 h 151"/>
                <a:gd name="T26" fmla="*/ 143 w 143"/>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1">
                  <a:moveTo>
                    <a:pt x="143" y="151"/>
                  </a:moveTo>
                  <a:cubicBezTo>
                    <a:pt x="118" y="151"/>
                    <a:pt x="118" y="151"/>
                    <a:pt x="118" y="151"/>
                  </a:cubicBezTo>
                  <a:cubicBezTo>
                    <a:pt x="118" y="46"/>
                    <a:pt x="118" y="46"/>
                    <a:pt x="118" y="46"/>
                  </a:cubicBezTo>
                  <a:cubicBezTo>
                    <a:pt x="118" y="32"/>
                    <a:pt x="113" y="21"/>
                    <a:pt x="95" y="21"/>
                  </a:cubicBezTo>
                  <a:cubicBezTo>
                    <a:pt x="49" y="21"/>
                    <a:pt x="49" y="21"/>
                    <a:pt x="49" y="21"/>
                  </a:cubicBezTo>
                  <a:cubicBezTo>
                    <a:pt x="49" y="147"/>
                    <a:pt x="49" y="147"/>
                    <a:pt x="49" y="147"/>
                  </a:cubicBezTo>
                  <a:cubicBezTo>
                    <a:pt x="49" y="149"/>
                    <a:pt x="48" y="151"/>
                    <a:pt x="45" y="151"/>
                  </a:cubicBezTo>
                  <a:cubicBezTo>
                    <a:pt x="0" y="151"/>
                    <a:pt x="0" y="151"/>
                    <a:pt x="0" y="151"/>
                  </a:cubicBezTo>
                  <a:cubicBezTo>
                    <a:pt x="0" y="130"/>
                    <a:pt x="0" y="130"/>
                    <a:pt x="0" y="130"/>
                  </a:cubicBezTo>
                  <a:cubicBezTo>
                    <a:pt x="23" y="130"/>
                    <a:pt x="23" y="130"/>
                    <a:pt x="23" y="130"/>
                  </a:cubicBezTo>
                  <a:cubicBezTo>
                    <a:pt x="23" y="0"/>
                    <a:pt x="23" y="0"/>
                    <a:pt x="23" y="0"/>
                  </a:cubicBezTo>
                  <a:cubicBezTo>
                    <a:pt x="101" y="0"/>
                    <a:pt x="101" y="0"/>
                    <a:pt x="101" y="0"/>
                  </a:cubicBezTo>
                  <a:cubicBezTo>
                    <a:pt x="129" y="0"/>
                    <a:pt x="143" y="16"/>
                    <a:pt x="143" y="46"/>
                  </a:cubicBezTo>
                  <a:lnTo>
                    <a:pt x="143"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5" name="Freeform 12"/>
            <p:cNvSpPr>
              <a:spLocks/>
            </p:cNvSpPr>
            <p:nvPr userDrawn="1"/>
          </p:nvSpPr>
          <p:spPr bwMode="auto">
            <a:xfrm>
              <a:off x="8821972" y="5190667"/>
              <a:ext cx="56494" cy="89877"/>
            </a:xfrm>
            <a:custGeom>
              <a:avLst/>
              <a:gdLst>
                <a:gd name="T0" fmla="*/ 48 w 48"/>
                <a:gd name="T1" fmla="*/ 80 h 80"/>
                <a:gd name="T2" fmla="*/ 22 w 48"/>
                <a:gd name="T3" fmla="*/ 80 h 80"/>
                <a:gd name="T4" fmla="*/ 22 w 48"/>
                <a:gd name="T5" fmla="*/ 21 h 80"/>
                <a:gd name="T6" fmla="*/ 0 w 48"/>
                <a:gd name="T7" fmla="*/ 21 h 80"/>
                <a:gd name="T8" fmla="*/ 0 w 48"/>
                <a:gd name="T9" fmla="*/ 0 h 80"/>
                <a:gd name="T10" fmla="*/ 44 w 48"/>
                <a:gd name="T11" fmla="*/ 0 h 80"/>
                <a:gd name="T12" fmla="*/ 48 w 48"/>
                <a:gd name="T13" fmla="*/ 3 h 80"/>
                <a:gd name="T14" fmla="*/ 48 w 4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80">
                  <a:moveTo>
                    <a:pt x="48" y="80"/>
                  </a:moveTo>
                  <a:cubicBezTo>
                    <a:pt x="22" y="80"/>
                    <a:pt x="22" y="80"/>
                    <a:pt x="22" y="80"/>
                  </a:cubicBezTo>
                  <a:cubicBezTo>
                    <a:pt x="22" y="21"/>
                    <a:pt x="22" y="21"/>
                    <a:pt x="22" y="21"/>
                  </a:cubicBezTo>
                  <a:cubicBezTo>
                    <a:pt x="0" y="21"/>
                    <a:pt x="0" y="21"/>
                    <a:pt x="0" y="21"/>
                  </a:cubicBezTo>
                  <a:cubicBezTo>
                    <a:pt x="0" y="0"/>
                    <a:pt x="0" y="0"/>
                    <a:pt x="0" y="0"/>
                  </a:cubicBezTo>
                  <a:cubicBezTo>
                    <a:pt x="44" y="0"/>
                    <a:pt x="44" y="0"/>
                    <a:pt x="44" y="0"/>
                  </a:cubicBezTo>
                  <a:cubicBezTo>
                    <a:pt x="46" y="0"/>
                    <a:pt x="48" y="1"/>
                    <a:pt x="48" y="3"/>
                  </a:cubicBezTo>
                  <a:lnTo>
                    <a:pt x="48" y="80"/>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6" name="Freeform 13"/>
            <p:cNvSpPr>
              <a:spLocks/>
            </p:cNvSpPr>
            <p:nvPr userDrawn="1"/>
          </p:nvSpPr>
          <p:spPr bwMode="auto">
            <a:xfrm>
              <a:off x="8901577" y="5190667"/>
              <a:ext cx="105284" cy="179755"/>
            </a:xfrm>
            <a:custGeom>
              <a:avLst/>
              <a:gdLst>
                <a:gd name="T0" fmla="*/ 93 w 93"/>
                <a:gd name="T1" fmla="*/ 151 h 159"/>
                <a:gd name="T2" fmla="*/ 67 w 93"/>
                <a:gd name="T3" fmla="*/ 151 h 159"/>
                <a:gd name="T4" fmla="*/ 58 w 93"/>
                <a:gd name="T5" fmla="*/ 122 h 159"/>
                <a:gd name="T6" fmla="*/ 16 w 93"/>
                <a:gd name="T7" fmla="*/ 159 h 159"/>
                <a:gd name="T8" fmla="*/ 0 w 93"/>
                <a:gd name="T9" fmla="*/ 140 h 159"/>
                <a:gd name="T10" fmla="*/ 50 w 93"/>
                <a:gd name="T11" fmla="*/ 100 h 159"/>
                <a:gd name="T12" fmla="*/ 46 w 93"/>
                <a:gd name="T13" fmla="*/ 21 h 159"/>
                <a:gd name="T14" fmla="*/ 22 w 93"/>
                <a:gd name="T15" fmla="*/ 21 h 159"/>
                <a:gd name="T16" fmla="*/ 22 w 93"/>
                <a:gd name="T17" fmla="*/ 0 h 159"/>
                <a:gd name="T18" fmla="*/ 61 w 93"/>
                <a:gd name="T19" fmla="*/ 0 h 159"/>
                <a:gd name="T20" fmla="*/ 69 w 93"/>
                <a:gd name="T21" fmla="*/ 7 h 159"/>
                <a:gd name="T22" fmla="*/ 74 w 93"/>
                <a:gd name="T23" fmla="*/ 98 h 159"/>
                <a:gd name="T24" fmla="*/ 93 w 93"/>
                <a:gd name="T25"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59">
                  <a:moveTo>
                    <a:pt x="93" y="151"/>
                  </a:moveTo>
                  <a:cubicBezTo>
                    <a:pt x="67" y="151"/>
                    <a:pt x="67" y="151"/>
                    <a:pt x="67" y="151"/>
                  </a:cubicBezTo>
                  <a:cubicBezTo>
                    <a:pt x="58" y="122"/>
                    <a:pt x="58" y="122"/>
                    <a:pt x="58" y="122"/>
                  </a:cubicBezTo>
                  <a:cubicBezTo>
                    <a:pt x="16" y="159"/>
                    <a:pt x="16" y="159"/>
                    <a:pt x="16" y="159"/>
                  </a:cubicBezTo>
                  <a:cubicBezTo>
                    <a:pt x="0" y="140"/>
                    <a:pt x="0" y="140"/>
                    <a:pt x="0" y="140"/>
                  </a:cubicBezTo>
                  <a:cubicBezTo>
                    <a:pt x="50" y="100"/>
                    <a:pt x="50" y="100"/>
                    <a:pt x="50" y="100"/>
                  </a:cubicBezTo>
                  <a:cubicBezTo>
                    <a:pt x="46" y="21"/>
                    <a:pt x="46" y="21"/>
                    <a:pt x="46" y="21"/>
                  </a:cubicBezTo>
                  <a:cubicBezTo>
                    <a:pt x="22" y="21"/>
                    <a:pt x="22" y="21"/>
                    <a:pt x="22" y="21"/>
                  </a:cubicBezTo>
                  <a:cubicBezTo>
                    <a:pt x="22" y="0"/>
                    <a:pt x="22" y="0"/>
                    <a:pt x="22" y="0"/>
                  </a:cubicBezTo>
                  <a:cubicBezTo>
                    <a:pt x="61" y="0"/>
                    <a:pt x="61" y="0"/>
                    <a:pt x="61" y="0"/>
                  </a:cubicBezTo>
                  <a:cubicBezTo>
                    <a:pt x="65" y="0"/>
                    <a:pt x="69" y="3"/>
                    <a:pt x="69" y="7"/>
                  </a:cubicBezTo>
                  <a:cubicBezTo>
                    <a:pt x="74" y="98"/>
                    <a:pt x="74" y="98"/>
                    <a:pt x="74" y="98"/>
                  </a:cubicBezTo>
                  <a:lnTo>
                    <a:pt x="93"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7" name="Freeform 14"/>
            <p:cNvSpPr>
              <a:spLocks/>
            </p:cNvSpPr>
            <p:nvPr userDrawn="1"/>
          </p:nvSpPr>
          <p:spPr bwMode="auto">
            <a:xfrm>
              <a:off x="9027407" y="5190667"/>
              <a:ext cx="51359" cy="172051"/>
            </a:xfrm>
            <a:custGeom>
              <a:avLst/>
              <a:gdLst>
                <a:gd name="T0" fmla="*/ 46 w 46"/>
                <a:gd name="T1" fmla="*/ 151 h 151"/>
                <a:gd name="T2" fmla="*/ 20 w 46"/>
                <a:gd name="T3" fmla="*/ 151 h 151"/>
                <a:gd name="T4" fmla="*/ 20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0" y="151"/>
                    <a:pt x="20" y="151"/>
                    <a:pt x="20" y="151"/>
                  </a:cubicBezTo>
                  <a:cubicBezTo>
                    <a:pt x="20" y="21"/>
                    <a:pt x="20" y="21"/>
                    <a:pt x="20" y="21"/>
                  </a:cubicBezTo>
                  <a:cubicBezTo>
                    <a:pt x="0" y="21"/>
                    <a:pt x="0" y="21"/>
                    <a:pt x="0" y="21"/>
                  </a:cubicBezTo>
                  <a:cubicBezTo>
                    <a:pt x="0" y="0"/>
                    <a:pt x="0" y="0"/>
                    <a:pt x="0" y="0"/>
                  </a:cubicBezTo>
                  <a:cubicBezTo>
                    <a:pt x="43" y="0"/>
                    <a:pt x="43" y="0"/>
                    <a:pt x="43" y="0"/>
                  </a:cubicBezTo>
                  <a:cubicBezTo>
                    <a:pt x="44" y="0"/>
                    <a:pt x="46" y="1"/>
                    <a:pt x="46" y="3"/>
                  </a:cubicBezTo>
                  <a:lnTo>
                    <a:pt x="46"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 name="Freeform 15"/>
            <p:cNvSpPr>
              <a:spLocks/>
            </p:cNvSpPr>
            <p:nvPr userDrawn="1"/>
          </p:nvSpPr>
          <p:spPr bwMode="auto">
            <a:xfrm>
              <a:off x="9124988" y="5149581"/>
              <a:ext cx="138668" cy="213137"/>
            </a:xfrm>
            <a:custGeom>
              <a:avLst/>
              <a:gdLst>
                <a:gd name="T0" fmla="*/ 123 w 123"/>
                <a:gd name="T1" fmla="*/ 57 h 187"/>
                <a:gd name="T2" fmla="*/ 61 w 123"/>
                <a:gd name="T3" fmla="*/ 187 h 187"/>
                <a:gd name="T4" fmla="*/ 33 w 123"/>
                <a:gd name="T5" fmla="*/ 187 h 187"/>
                <a:gd name="T6" fmla="*/ 95 w 123"/>
                <a:gd name="T7" fmla="*/ 57 h 187"/>
                <a:gd name="T8" fmla="*/ 0 w 123"/>
                <a:gd name="T9" fmla="*/ 57 h 187"/>
                <a:gd name="T10" fmla="*/ 0 w 123"/>
                <a:gd name="T11" fmla="*/ 0 h 187"/>
                <a:gd name="T12" fmla="*/ 25 w 123"/>
                <a:gd name="T13" fmla="*/ 0 h 187"/>
                <a:gd name="T14" fmla="*/ 25 w 123"/>
                <a:gd name="T15" fmla="*/ 36 h 187"/>
                <a:gd name="T16" fmla="*/ 120 w 123"/>
                <a:gd name="T17" fmla="*/ 36 h 187"/>
                <a:gd name="T18" fmla="*/ 123 w 123"/>
                <a:gd name="T19" fmla="*/ 39 h 187"/>
                <a:gd name="T20" fmla="*/ 123 w 123"/>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87">
                  <a:moveTo>
                    <a:pt x="123" y="57"/>
                  </a:moveTo>
                  <a:cubicBezTo>
                    <a:pt x="61" y="187"/>
                    <a:pt x="61" y="187"/>
                    <a:pt x="61" y="187"/>
                  </a:cubicBezTo>
                  <a:cubicBezTo>
                    <a:pt x="33" y="187"/>
                    <a:pt x="33" y="187"/>
                    <a:pt x="33" y="187"/>
                  </a:cubicBezTo>
                  <a:cubicBezTo>
                    <a:pt x="95" y="57"/>
                    <a:pt x="95" y="57"/>
                    <a:pt x="95" y="57"/>
                  </a:cubicBezTo>
                  <a:cubicBezTo>
                    <a:pt x="0" y="57"/>
                    <a:pt x="0" y="57"/>
                    <a:pt x="0" y="57"/>
                  </a:cubicBezTo>
                  <a:cubicBezTo>
                    <a:pt x="0" y="0"/>
                    <a:pt x="0" y="0"/>
                    <a:pt x="0" y="0"/>
                  </a:cubicBezTo>
                  <a:cubicBezTo>
                    <a:pt x="25" y="0"/>
                    <a:pt x="25" y="0"/>
                    <a:pt x="25" y="0"/>
                  </a:cubicBezTo>
                  <a:cubicBezTo>
                    <a:pt x="25" y="36"/>
                    <a:pt x="25" y="36"/>
                    <a:pt x="25" y="36"/>
                  </a:cubicBezTo>
                  <a:cubicBezTo>
                    <a:pt x="120" y="36"/>
                    <a:pt x="120" y="36"/>
                    <a:pt x="120" y="36"/>
                  </a:cubicBezTo>
                  <a:cubicBezTo>
                    <a:pt x="122" y="36"/>
                    <a:pt x="123" y="37"/>
                    <a:pt x="123" y="39"/>
                  </a:cubicBezTo>
                  <a:lnTo>
                    <a:pt x="123" y="57"/>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 name="Freeform 16"/>
            <p:cNvSpPr>
              <a:spLocks/>
            </p:cNvSpPr>
            <p:nvPr userDrawn="1"/>
          </p:nvSpPr>
          <p:spPr bwMode="auto">
            <a:xfrm>
              <a:off x="9291902" y="5190667"/>
              <a:ext cx="53926" cy="172051"/>
            </a:xfrm>
            <a:custGeom>
              <a:avLst/>
              <a:gdLst>
                <a:gd name="T0" fmla="*/ 46 w 46"/>
                <a:gd name="T1" fmla="*/ 151 h 151"/>
                <a:gd name="T2" fmla="*/ 21 w 46"/>
                <a:gd name="T3" fmla="*/ 151 h 151"/>
                <a:gd name="T4" fmla="*/ 21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1" y="151"/>
                    <a:pt x="21" y="151"/>
                    <a:pt x="21" y="151"/>
                  </a:cubicBezTo>
                  <a:cubicBezTo>
                    <a:pt x="21" y="21"/>
                    <a:pt x="21" y="21"/>
                    <a:pt x="21" y="21"/>
                  </a:cubicBezTo>
                  <a:cubicBezTo>
                    <a:pt x="0" y="21"/>
                    <a:pt x="0" y="21"/>
                    <a:pt x="0" y="21"/>
                  </a:cubicBezTo>
                  <a:cubicBezTo>
                    <a:pt x="0" y="0"/>
                    <a:pt x="0" y="0"/>
                    <a:pt x="0" y="0"/>
                  </a:cubicBezTo>
                  <a:cubicBezTo>
                    <a:pt x="43" y="0"/>
                    <a:pt x="43" y="0"/>
                    <a:pt x="43" y="0"/>
                  </a:cubicBezTo>
                  <a:cubicBezTo>
                    <a:pt x="45" y="0"/>
                    <a:pt x="46" y="1"/>
                    <a:pt x="46" y="3"/>
                  </a:cubicBezTo>
                  <a:lnTo>
                    <a:pt x="46"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 name="Freeform 17"/>
            <p:cNvSpPr>
              <a:spLocks/>
            </p:cNvSpPr>
            <p:nvPr userDrawn="1"/>
          </p:nvSpPr>
          <p:spPr bwMode="auto">
            <a:xfrm>
              <a:off x="9386917" y="5190667"/>
              <a:ext cx="77038" cy="172051"/>
            </a:xfrm>
            <a:custGeom>
              <a:avLst/>
              <a:gdLst>
                <a:gd name="T0" fmla="*/ 68 w 68"/>
                <a:gd name="T1" fmla="*/ 104 h 151"/>
                <a:gd name="T2" fmla="*/ 26 w 68"/>
                <a:gd name="T3" fmla="*/ 151 h 151"/>
                <a:gd name="T4" fmla="*/ 0 w 68"/>
                <a:gd name="T5" fmla="*/ 151 h 151"/>
                <a:gd name="T6" fmla="*/ 0 w 68"/>
                <a:gd name="T7" fmla="*/ 130 h 151"/>
                <a:gd name="T8" fmla="*/ 20 w 68"/>
                <a:gd name="T9" fmla="*/ 130 h 151"/>
                <a:gd name="T10" fmla="*/ 43 w 68"/>
                <a:gd name="T11" fmla="*/ 104 h 151"/>
                <a:gd name="T12" fmla="*/ 43 w 68"/>
                <a:gd name="T13" fmla="*/ 21 h 151"/>
                <a:gd name="T14" fmla="*/ 12 w 68"/>
                <a:gd name="T15" fmla="*/ 21 h 151"/>
                <a:gd name="T16" fmla="*/ 12 w 68"/>
                <a:gd name="T17" fmla="*/ 0 h 151"/>
                <a:gd name="T18" fmla="*/ 65 w 68"/>
                <a:gd name="T19" fmla="*/ 0 h 151"/>
                <a:gd name="T20" fmla="*/ 68 w 68"/>
                <a:gd name="T21" fmla="*/ 3 h 151"/>
                <a:gd name="T22" fmla="*/ 68 w 68"/>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51">
                  <a:moveTo>
                    <a:pt x="68" y="104"/>
                  </a:moveTo>
                  <a:cubicBezTo>
                    <a:pt x="68" y="134"/>
                    <a:pt x="54" y="151"/>
                    <a:pt x="26" y="151"/>
                  </a:cubicBezTo>
                  <a:cubicBezTo>
                    <a:pt x="0" y="151"/>
                    <a:pt x="0" y="151"/>
                    <a:pt x="0" y="151"/>
                  </a:cubicBezTo>
                  <a:cubicBezTo>
                    <a:pt x="0" y="130"/>
                    <a:pt x="0" y="130"/>
                    <a:pt x="0" y="130"/>
                  </a:cubicBezTo>
                  <a:cubicBezTo>
                    <a:pt x="20" y="130"/>
                    <a:pt x="20" y="130"/>
                    <a:pt x="20" y="130"/>
                  </a:cubicBezTo>
                  <a:cubicBezTo>
                    <a:pt x="37" y="130"/>
                    <a:pt x="43" y="119"/>
                    <a:pt x="43" y="104"/>
                  </a:cubicBezTo>
                  <a:cubicBezTo>
                    <a:pt x="43" y="21"/>
                    <a:pt x="43" y="21"/>
                    <a:pt x="43" y="21"/>
                  </a:cubicBezTo>
                  <a:cubicBezTo>
                    <a:pt x="12" y="21"/>
                    <a:pt x="12" y="21"/>
                    <a:pt x="12" y="21"/>
                  </a:cubicBezTo>
                  <a:cubicBezTo>
                    <a:pt x="12" y="0"/>
                    <a:pt x="12" y="0"/>
                    <a:pt x="12" y="0"/>
                  </a:cubicBezTo>
                  <a:cubicBezTo>
                    <a:pt x="65" y="0"/>
                    <a:pt x="65" y="0"/>
                    <a:pt x="65" y="0"/>
                  </a:cubicBezTo>
                  <a:cubicBezTo>
                    <a:pt x="67" y="0"/>
                    <a:pt x="68" y="1"/>
                    <a:pt x="68" y="3"/>
                  </a:cubicBezTo>
                  <a:lnTo>
                    <a:pt x="68" y="104"/>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 name="Freeform 18"/>
            <p:cNvSpPr>
              <a:spLocks/>
            </p:cNvSpPr>
            <p:nvPr userDrawn="1"/>
          </p:nvSpPr>
          <p:spPr bwMode="auto">
            <a:xfrm>
              <a:off x="9505041" y="5190667"/>
              <a:ext cx="118125" cy="172051"/>
            </a:xfrm>
            <a:custGeom>
              <a:avLst/>
              <a:gdLst>
                <a:gd name="T0" fmla="*/ 103 w 103"/>
                <a:gd name="T1" fmla="*/ 104 h 151"/>
                <a:gd name="T2" fmla="*/ 56 w 103"/>
                <a:gd name="T3" fmla="*/ 151 h 151"/>
                <a:gd name="T4" fmla="*/ 0 w 103"/>
                <a:gd name="T5" fmla="*/ 151 h 151"/>
                <a:gd name="T6" fmla="*/ 0 w 103"/>
                <a:gd name="T7" fmla="*/ 130 h 151"/>
                <a:gd name="T8" fmla="*/ 45 w 103"/>
                <a:gd name="T9" fmla="*/ 130 h 151"/>
                <a:gd name="T10" fmla="*/ 77 w 103"/>
                <a:gd name="T11" fmla="*/ 99 h 151"/>
                <a:gd name="T12" fmla="*/ 77 w 103"/>
                <a:gd name="T13" fmla="*/ 21 h 151"/>
                <a:gd name="T14" fmla="*/ 0 w 103"/>
                <a:gd name="T15" fmla="*/ 21 h 151"/>
                <a:gd name="T16" fmla="*/ 0 w 103"/>
                <a:gd name="T17" fmla="*/ 0 h 151"/>
                <a:gd name="T18" fmla="*/ 99 w 103"/>
                <a:gd name="T19" fmla="*/ 0 h 151"/>
                <a:gd name="T20" fmla="*/ 103 w 103"/>
                <a:gd name="T21" fmla="*/ 3 h 151"/>
                <a:gd name="T22" fmla="*/ 103 w 103"/>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4"/>
                  </a:moveTo>
                  <a:cubicBezTo>
                    <a:pt x="103" y="130"/>
                    <a:pt x="84" y="151"/>
                    <a:pt x="56" y="151"/>
                  </a:cubicBezTo>
                  <a:cubicBezTo>
                    <a:pt x="0" y="151"/>
                    <a:pt x="0" y="151"/>
                    <a:pt x="0" y="151"/>
                  </a:cubicBezTo>
                  <a:cubicBezTo>
                    <a:pt x="0" y="130"/>
                    <a:pt x="0" y="130"/>
                    <a:pt x="0" y="130"/>
                  </a:cubicBezTo>
                  <a:cubicBezTo>
                    <a:pt x="45" y="130"/>
                    <a:pt x="45" y="130"/>
                    <a:pt x="45" y="130"/>
                  </a:cubicBezTo>
                  <a:cubicBezTo>
                    <a:pt x="69" y="130"/>
                    <a:pt x="77" y="119"/>
                    <a:pt x="77" y="99"/>
                  </a:cubicBezTo>
                  <a:cubicBezTo>
                    <a:pt x="77" y="21"/>
                    <a:pt x="77" y="21"/>
                    <a:pt x="77" y="21"/>
                  </a:cubicBezTo>
                  <a:cubicBezTo>
                    <a:pt x="0" y="21"/>
                    <a:pt x="0" y="21"/>
                    <a:pt x="0" y="21"/>
                  </a:cubicBezTo>
                  <a:cubicBezTo>
                    <a:pt x="0" y="0"/>
                    <a:pt x="0" y="0"/>
                    <a:pt x="0" y="0"/>
                  </a:cubicBezTo>
                  <a:cubicBezTo>
                    <a:pt x="99" y="0"/>
                    <a:pt x="99" y="0"/>
                    <a:pt x="99" y="0"/>
                  </a:cubicBezTo>
                  <a:cubicBezTo>
                    <a:pt x="101" y="0"/>
                    <a:pt x="103" y="1"/>
                    <a:pt x="103" y="3"/>
                  </a:cubicBezTo>
                  <a:lnTo>
                    <a:pt x="103" y="104"/>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 name="Freeform 19"/>
            <p:cNvSpPr>
              <a:spLocks/>
            </p:cNvSpPr>
            <p:nvPr userDrawn="1"/>
          </p:nvSpPr>
          <p:spPr bwMode="auto">
            <a:xfrm>
              <a:off x="9677092" y="5190667"/>
              <a:ext cx="146371" cy="174619"/>
            </a:xfrm>
            <a:custGeom>
              <a:avLst/>
              <a:gdLst>
                <a:gd name="T0" fmla="*/ 130 w 130"/>
                <a:gd name="T1" fmla="*/ 100 h 154"/>
                <a:gd name="T2" fmla="*/ 67 w 130"/>
                <a:gd name="T3" fmla="*/ 154 h 154"/>
                <a:gd name="T4" fmla="*/ 0 w 130"/>
                <a:gd name="T5" fmla="*/ 100 h 154"/>
                <a:gd name="T6" fmla="*/ 0 w 130"/>
                <a:gd name="T7" fmla="*/ 0 h 154"/>
                <a:gd name="T8" fmla="*/ 25 w 130"/>
                <a:gd name="T9" fmla="*/ 0 h 154"/>
                <a:gd name="T10" fmla="*/ 26 w 130"/>
                <a:gd name="T11" fmla="*/ 100 h 154"/>
                <a:gd name="T12" fmla="*/ 67 w 130"/>
                <a:gd name="T13" fmla="*/ 132 h 154"/>
                <a:gd name="T14" fmla="*/ 105 w 130"/>
                <a:gd name="T15" fmla="*/ 100 h 154"/>
                <a:gd name="T16" fmla="*/ 105 w 130"/>
                <a:gd name="T17" fmla="*/ 32 h 154"/>
                <a:gd name="T18" fmla="*/ 106 w 130"/>
                <a:gd name="T19" fmla="*/ 19 h 154"/>
                <a:gd name="T20" fmla="*/ 104 w 130"/>
                <a:gd name="T21" fmla="*/ 19 h 154"/>
                <a:gd name="T22" fmla="*/ 65 w 130"/>
                <a:gd name="T23" fmla="*/ 59 h 154"/>
                <a:gd name="T24" fmla="*/ 47 w 130"/>
                <a:gd name="T25" fmla="*/ 41 h 154"/>
                <a:gd name="T26" fmla="*/ 88 w 130"/>
                <a:gd name="T27" fmla="*/ 2 h 154"/>
                <a:gd name="T28" fmla="*/ 93 w 130"/>
                <a:gd name="T29" fmla="*/ 0 h 154"/>
                <a:gd name="T30" fmla="*/ 127 w 130"/>
                <a:gd name="T31" fmla="*/ 0 h 154"/>
                <a:gd name="T32" fmla="*/ 130 w 130"/>
                <a:gd name="T33" fmla="*/ 3 h 154"/>
                <a:gd name="T34" fmla="*/ 130 w 130"/>
                <a:gd name="T35" fmla="*/ 10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54">
                  <a:moveTo>
                    <a:pt x="130" y="100"/>
                  </a:moveTo>
                  <a:cubicBezTo>
                    <a:pt x="130" y="130"/>
                    <a:pt x="110" y="154"/>
                    <a:pt x="67" y="154"/>
                  </a:cubicBezTo>
                  <a:cubicBezTo>
                    <a:pt x="23" y="154"/>
                    <a:pt x="0" y="130"/>
                    <a:pt x="0" y="100"/>
                  </a:cubicBezTo>
                  <a:cubicBezTo>
                    <a:pt x="0" y="0"/>
                    <a:pt x="0" y="0"/>
                    <a:pt x="0" y="0"/>
                  </a:cubicBezTo>
                  <a:cubicBezTo>
                    <a:pt x="25" y="0"/>
                    <a:pt x="25" y="0"/>
                    <a:pt x="25" y="0"/>
                  </a:cubicBezTo>
                  <a:cubicBezTo>
                    <a:pt x="26" y="100"/>
                    <a:pt x="26" y="100"/>
                    <a:pt x="26" y="100"/>
                  </a:cubicBezTo>
                  <a:cubicBezTo>
                    <a:pt x="26" y="117"/>
                    <a:pt x="38" y="132"/>
                    <a:pt x="67" y="132"/>
                  </a:cubicBezTo>
                  <a:cubicBezTo>
                    <a:pt x="95" y="132"/>
                    <a:pt x="105" y="118"/>
                    <a:pt x="105" y="100"/>
                  </a:cubicBezTo>
                  <a:cubicBezTo>
                    <a:pt x="105" y="32"/>
                    <a:pt x="105" y="32"/>
                    <a:pt x="105" y="32"/>
                  </a:cubicBezTo>
                  <a:cubicBezTo>
                    <a:pt x="106" y="19"/>
                    <a:pt x="106" y="19"/>
                    <a:pt x="106" y="19"/>
                  </a:cubicBezTo>
                  <a:cubicBezTo>
                    <a:pt x="104" y="19"/>
                    <a:pt x="104" y="19"/>
                    <a:pt x="104" y="19"/>
                  </a:cubicBezTo>
                  <a:cubicBezTo>
                    <a:pt x="65" y="59"/>
                    <a:pt x="65" y="59"/>
                    <a:pt x="65" y="59"/>
                  </a:cubicBezTo>
                  <a:cubicBezTo>
                    <a:pt x="47" y="41"/>
                    <a:pt x="47" y="41"/>
                    <a:pt x="47" y="41"/>
                  </a:cubicBezTo>
                  <a:cubicBezTo>
                    <a:pt x="88" y="2"/>
                    <a:pt x="88" y="2"/>
                    <a:pt x="88" y="2"/>
                  </a:cubicBezTo>
                  <a:cubicBezTo>
                    <a:pt x="89" y="0"/>
                    <a:pt x="91" y="0"/>
                    <a:pt x="93" y="0"/>
                  </a:cubicBezTo>
                  <a:cubicBezTo>
                    <a:pt x="127" y="0"/>
                    <a:pt x="127" y="0"/>
                    <a:pt x="127" y="0"/>
                  </a:cubicBezTo>
                  <a:cubicBezTo>
                    <a:pt x="129" y="0"/>
                    <a:pt x="130" y="1"/>
                    <a:pt x="130" y="3"/>
                  </a:cubicBezTo>
                  <a:lnTo>
                    <a:pt x="130" y="100"/>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 name="Freeform 20"/>
            <p:cNvSpPr>
              <a:spLocks noEditPoints="1"/>
            </p:cNvSpPr>
            <p:nvPr userDrawn="1"/>
          </p:nvSpPr>
          <p:spPr bwMode="auto">
            <a:xfrm>
              <a:off x="9874823" y="5190667"/>
              <a:ext cx="133532" cy="172051"/>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6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6"/>
                    <a:pt x="117" y="46"/>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 name="Freeform 21"/>
            <p:cNvSpPr>
              <a:spLocks/>
            </p:cNvSpPr>
            <p:nvPr userDrawn="1"/>
          </p:nvSpPr>
          <p:spPr bwMode="auto">
            <a:xfrm>
              <a:off x="8875898" y="5478276"/>
              <a:ext cx="143804" cy="190027"/>
            </a:xfrm>
            <a:custGeom>
              <a:avLst/>
              <a:gdLst>
                <a:gd name="T0" fmla="*/ 125 w 125"/>
                <a:gd name="T1" fmla="*/ 89 h 167"/>
                <a:gd name="T2" fmla="*/ 86 w 125"/>
                <a:gd name="T3" fmla="*/ 140 h 167"/>
                <a:gd name="T4" fmla="*/ 8 w 125"/>
                <a:gd name="T5" fmla="*/ 167 h 167"/>
                <a:gd name="T6" fmla="*/ 0 w 125"/>
                <a:gd name="T7" fmla="*/ 144 h 167"/>
                <a:gd name="T8" fmla="*/ 43 w 125"/>
                <a:gd name="T9" fmla="*/ 131 h 167"/>
                <a:gd name="T10" fmla="*/ 8 w 125"/>
                <a:gd name="T11" fmla="*/ 0 h 167"/>
                <a:gd name="T12" fmla="*/ 33 w 125"/>
                <a:gd name="T13" fmla="*/ 0 h 167"/>
                <a:gd name="T14" fmla="*/ 67 w 125"/>
                <a:gd name="T15" fmla="*/ 124 h 167"/>
                <a:gd name="T16" fmla="*/ 99 w 125"/>
                <a:gd name="T17" fmla="*/ 89 h 167"/>
                <a:gd name="T18" fmla="*/ 99 w 125"/>
                <a:gd name="T19" fmla="*/ 21 h 167"/>
                <a:gd name="T20" fmla="*/ 82 w 125"/>
                <a:gd name="T21" fmla="*/ 21 h 167"/>
                <a:gd name="T22" fmla="*/ 82 w 125"/>
                <a:gd name="T23" fmla="*/ 0 h 167"/>
                <a:gd name="T24" fmla="*/ 121 w 125"/>
                <a:gd name="T25" fmla="*/ 0 h 167"/>
                <a:gd name="T26" fmla="*/ 125 w 125"/>
                <a:gd name="T27" fmla="*/ 4 h 167"/>
                <a:gd name="T28" fmla="*/ 125 w 125"/>
                <a:gd name="T29" fmla="*/ 8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67">
                  <a:moveTo>
                    <a:pt x="125" y="89"/>
                  </a:moveTo>
                  <a:cubicBezTo>
                    <a:pt x="125" y="115"/>
                    <a:pt x="107" y="133"/>
                    <a:pt x="86" y="140"/>
                  </a:cubicBezTo>
                  <a:cubicBezTo>
                    <a:pt x="8" y="167"/>
                    <a:pt x="8" y="167"/>
                    <a:pt x="8" y="167"/>
                  </a:cubicBezTo>
                  <a:cubicBezTo>
                    <a:pt x="0" y="144"/>
                    <a:pt x="0" y="144"/>
                    <a:pt x="0" y="144"/>
                  </a:cubicBezTo>
                  <a:cubicBezTo>
                    <a:pt x="43" y="131"/>
                    <a:pt x="43" y="131"/>
                    <a:pt x="43" y="131"/>
                  </a:cubicBezTo>
                  <a:cubicBezTo>
                    <a:pt x="8" y="0"/>
                    <a:pt x="8" y="0"/>
                    <a:pt x="8" y="0"/>
                  </a:cubicBezTo>
                  <a:cubicBezTo>
                    <a:pt x="33" y="0"/>
                    <a:pt x="33" y="0"/>
                    <a:pt x="33" y="0"/>
                  </a:cubicBezTo>
                  <a:cubicBezTo>
                    <a:pt x="67" y="124"/>
                    <a:pt x="67" y="124"/>
                    <a:pt x="67" y="124"/>
                  </a:cubicBezTo>
                  <a:cubicBezTo>
                    <a:pt x="83" y="119"/>
                    <a:pt x="99" y="112"/>
                    <a:pt x="99" y="89"/>
                  </a:cubicBezTo>
                  <a:cubicBezTo>
                    <a:pt x="99" y="21"/>
                    <a:pt x="99" y="21"/>
                    <a:pt x="99" y="21"/>
                  </a:cubicBezTo>
                  <a:cubicBezTo>
                    <a:pt x="82" y="21"/>
                    <a:pt x="82" y="21"/>
                    <a:pt x="82" y="21"/>
                  </a:cubicBezTo>
                  <a:cubicBezTo>
                    <a:pt x="82" y="0"/>
                    <a:pt x="82" y="0"/>
                    <a:pt x="82" y="0"/>
                  </a:cubicBezTo>
                  <a:cubicBezTo>
                    <a:pt x="121" y="0"/>
                    <a:pt x="121" y="0"/>
                    <a:pt x="121" y="0"/>
                  </a:cubicBezTo>
                  <a:cubicBezTo>
                    <a:pt x="123" y="0"/>
                    <a:pt x="125" y="2"/>
                    <a:pt x="125" y="4"/>
                  </a:cubicBezTo>
                  <a:lnTo>
                    <a:pt x="125" y="89"/>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 name="Freeform 22"/>
            <p:cNvSpPr>
              <a:spLocks/>
            </p:cNvSpPr>
            <p:nvPr userDrawn="1"/>
          </p:nvSpPr>
          <p:spPr bwMode="auto">
            <a:xfrm>
              <a:off x="9058222" y="5478276"/>
              <a:ext cx="141235" cy="169483"/>
            </a:xfrm>
            <a:custGeom>
              <a:avLst/>
              <a:gdLst>
                <a:gd name="T0" fmla="*/ 123 w 123"/>
                <a:gd name="T1" fmla="*/ 151 h 151"/>
                <a:gd name="T2" fmla="*/ 0 w 123"/>
                <a:gd name="T3" fmla="*/ 151 h 151"/>
                <a:gd name="T4" fmla="*/ 0 w 123"/>
                <a:gd name="T5" fmla="*/ 130 h 151"/>
                <a:gd name="T6" fmla="*/ 78 w 123"/>
                <a:gd name="T7" fmla="*/ 130 h 151"/>
                <a:gd name="T8" fmla="*/ 78 w 123"/>
                <a:gd name="T9" fmla="*/ 46 h 151"/>
                <a:gd name="T10" fmla="*/ 56 w 123"/>
                <a:gd name="T11" fmla="*/ 21 h 151"/>
                <a:gd name="T12" fmla="*/ 0 w 123"/>
                <a:gd name="T13" fmla="*/ 21 h 151"/>
                <a:gd name="T14" fmla="*/ 0 w 123"/>
                <a:gd name="T15" fmla="*/ 0 h 151"/>
                <a:gd name="T16" fmla="*/ 62 w 123"/>
                <a:gd name="T17" fmla="*/ 0 h 151"/>
                <a:gd name="T18" fmla="*/ 104 w 123"/>
                <a:gd name="T19" fmla="*/ 47 h 151"/>
                <a:gd name="T20" fmla="*/ 104 w 123"/>
                <a:gd name="T21" fmla="*/ 130 h 151"/>
                <a:gd name="T22" fmla="*/ 123 w 123"/>
                <a:gd name="T23" fmla="*/ 130 h 151"/>
                <a:gd name="T24" fmla="*/ 123 w 123"/>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1">
                  <a:moveTo>
                    <a:pt x="123"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6"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3" y="130"/>
                    <a:pt x="123" y="130"/>
                    <a:pt x="123" y="130"/>
                  </a:cubicBezTo>
                  <a:lnTo>
                    <a:pt x="123"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 name="Freeform 23"/>
            <p:cNvSpPr>
              <a:spLocks/>
            </p:cNvSpPr>
            <p:nvPr userDrawn="1"/>
          </p:nvSpPr>
          <p:spPr bwMode="auto">
            <a:xfrm>
              <a:off x="9220000" y="5478276"/>
              <a:ext cx="202866" cy="174619"/>
            </a:xfrm>
            <a:custGeom>
              <a:avLst/>
              <a:gdLst>
                <a:gd name="T0" fmla="*/ 179 w 179"/>
                <a:gd name="T1" fmla="*/ 93 h 154"/>
                <a:gd name="T2" fmla="*/ 96 w 179"/>
                <a:gd name="T3" fmla="*/ 154 h 154"/>
                <a:gd name="T4" fmla="*/ 15 w 179"/>
                <a:gd name="T5" fmla="*/ 137 h 154"/>
                <a:gd name="T6" fmla="*/ 15 w 179"/>
                <a:gd name="T7" fmla="*/ 21 h 154"/>
                <a:gd name="T8" fmla="*/ 0 w 179"/>
                <a:gd name="T9" fmla="*/ 21 h 154"/>
                <a:gd name="T10" fmla="*/ 0 w 179"/>
                <a:gd name="T11" fmla="*/ 0 h 154"/>
                <a:gd name="T12" fmla="*/ 37 w 179"/>
                <a:gd name="T13" fmla="*/ 0 h 154"/>
                <a:gd name="T14" fmla="*/ 40 w 179"/>
                <a:gd name="T15" fmla="*/ 4 h 154"/>
                <a:gd name="T16" fmla="*/ 40 w 179"/>
                <a:gd name="T17" fmla="*/ 122 h 154"/>
                <a:gd name="T18" fmla="*/ 82 w 179"/>
                <a:gd name="T19" fmla="*/ 131 h 154"/>
                <a:gd name="T20" fmla="*/ 82 w 179"/>
                <a:gd name="T21" fmla="*/ 0 h 154"/>
                <a:gd name="T22" fmla="*/ 108 w 179"/>
                <a:gd name="T23" fmla="*/ 0 h 154"/>
                <a:gd name="T24" fmla="*/ 108 w 179"/>
                <a:gd name="T25" fmla="*/ 131 h 154"/>
                <a:gd name="T26" fmla="*/ 153 w 179"/>
                <a:gd name="T27" fmla="*/ 93 h 154"/>
                <a:gd name="T28" fmla="*/ 153 w 179"/>
                <a:gd name="T29" fmla="*/ 0 h 154"/>
                <a:gd name="T30" fmla="*/ 179 w 179"/>
                <a:gd name="T31" fmla="*/ 0 h 154"/>
                <a:gd name="T32" fmla="*/ 179 w 179"/>
                <a:gd name="T3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54">
                  <a:moveTo>
                    <a:pt x="179" y="93"/>
                  </a:moveTo>
                  <a:cubicBezTo>
                    <a:pt x="179" y="130"/>
                    <a:pt x="140" y="154"/>
                    <a:pt x="96" y="154"/>
                  </a:cubicBezTo>
                  <a:cubicBezTo>
                    <a:pt x="51" y="154"/>
                    <a:pt x="15" y="137"/>
                    <a:pt x="15" y="137"/>
                  </a:cubicBezTo>
                  <a:cubicBezTo>
                    <a:pt x="15" y="21"/>
                    <a:pt x="15" y="21"/>
                    <a:pt x="15" y="21"/>
                  </a:cubicBezTo>
                  <a:cubicBezTo>
                    <a:pt x="0" y="21"/>
                    <a:pt x="0" y="21"/>
                    <a:pt x="0" y="21"/>
                  </a:cubicBezTo>
                  <a:cubicBezTo>
                    <a:pt x="0" y="0"/>
                    <a:pt x="0" y="0"/>
                    <a:pt x="0" y="0"/>
                  </a:cubicBezTo>
                  <a:cubicBezTo>
                    <a:pt x="37" y="0"/>
                    <a:pt x="37" y="0"/>
                    <a:pt x="37" y="0"/>
                  </a:cubicBezTo>
                  <a:cubicBezTo>
                    <a:pt x="39" y="0"/>
                    <a:pt x="40" y="2"/>
                    <a:pt x="40" y="4"/>
                  </a:cubicBezTo>
                  <a:cubicBezTo>
                    <a:pt x="40" y="122"/>
                    <a:pt x="40" y="122"/>
                    <a:pt x="40" y="122"/>
                  </a:cubicBezTo>
                  <a:cubicBezTo>
                    <a:pt x="40" y="122"/>
                    <a:pt x="56" y="129"/>
                    <a:pt x="82" y="131"/>
                  </a:cubicBezTo>
                  <a:cubicBezTo>
                    <a:pt x="82" y="0"/>
                    <a:pt x="82" y="0"/>
                    <a:pt x="82" y="0"/>
                  </a:cubicBezTo>
                  <a:cubicBezTo>
                    <a:pt x="108" y="0"/>
                    <a:pt x="108" y="0"/>
                    <a:pt x="108" y="0"/>
                  </a:cubicBezTo>
                  <a:cubicBezTo>
                    <a:pt x="108" y="131"/>
                    <a:pt x="108" y="131"/>
                    <a:pt x="108" y="131"/>
                  </a:cubicBezTo>
                  <a:cubicBezTo>
                    <a:pt x="135" y="128"/>
                    <a:pt x="153" y="109"/>
                    <a:pt x="153" y="93"/>
                  </a:cubicBezTo>
                  <a:cubicBezTo>
                    <a:pt x="153" y="0"/>
                    <a:pt x="153" y="0"/>
                    <a:pt x="153" y="0"/>
                  </a:cubicBezTo>
                  <a:cubicBezTo>
                    <a:pt x="179" y="0"/>
                    <a:pt x="179" y="0"/>
                    <a:pt x="179" y="0"/>
                  </a:cubicBezTo>
                  <a:lnTo>
                    <a:pt x="179" y="93"/>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7" name="Freeform 24"/>
            <p:cNvSpPr>
              <a:spLocks/>
            </p:cNvSpPr>
            <p:nvPr userDrawn="1"/>
          </p:nvSpPr>
          <p:spPr bwMode="auto">
            <a:xfrm>
              <a:off x="9530721" y="5478276"/>
              <a:ext cx="115556" cy="169483"/>
            </a:xfrm>
            <a:custGeom>
              <a:avLst/>
              <a:gdLst>
                <a:gd name="T0" fmla="*/ 100 w 100"/>
                <a:gd name="T1" fmla="*/ 151 h 151"/>
                <a:gd name="T2" fmla="*/ 74 w 100"/>
                <a:gd name="T3" fmla="*/ 151 h 151"/>
                <a:gd name="T4" fmla="*/ 74 w 100"/>
                <a:gd name="T5" fmla="*/ 21 h 151"/>
                <a:gd name="T6" fmla="*/ 0 w 100"/>
                <a:gd name="T7" fmla="*/ 21 h 151"/>
                <a:gd name="T8" fmla="*/ 0 w 100"/>
                <a:gd name="T9" fmla="*/ 0 h 151"/>
                <a:gd name="T10" fmla="*/ 96 w 100"/>
                <a:gd name="T11" fmla="*/ 0 h 151"/>
                <a:gd name="T12" fmla="*/ 100 w 100"/>
                <a:gd name="T13" fmla="*/ 4 h 151"/>
                <a:gd name="T14" fmla="*/ 100 w 100"/>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51">
                  <a:moveTo>
                    <a:pt x="100" y="151"/>
                  </a:moveTo>
                  <a:cubicBezTo>
                    <a:pt x="74" y="151"/>
                    <a:pt x="74" y="151"/>
                    <a:pt x="74" y="151"/>
                  </a:cubicBezTo>
                  <a:cubicBezTo>
                    <a:pt x="74" y="21"/>
                    <a:pt x="74" y="21"/>
                    <a:pt x="74" y="21"/>
                  </a:cubicBezTo>
                  <a:cubicBezTo>
                    <a:pt x="0" y="21"/>
                    <a:pt x="0" y="21"/>
                    <a:pt x="0" y="21"/>
                  </a:cubicBezTo>
                  <a:cubicBezTo>
                    <a:pt x="0" y="0"/>
                    <a:pt x="0" y="0"/>
                    <a:pt x="0" y="0"/>
                  </a:cubicBezTo>
                  <a:cubicBezTo>
                    <a:pt x="96" y="0"/>
                    <a:pt x="96" y="0"/>
                    <a:pt x="96" y="0"/>
                  </a:cubicBezTo>
                  <a:cubicBezTo>
                    <a:pt x="98" y="0"/>
                    <a:pt x="100" y="2"/>
                    <a:pt x="100" y="4"/>
                  </a:cubicBezTo>
                  <a:lnTo>
                    <a:pt x="100"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8" name="Freeform 25"/>
            <p:cNvSpPr>
              <a:spLocks/>
            </p:cNvSpPr>
            <p:nvPr userDrawn="1"/>
          </p:nvSpPr>
          <p:spPr bwMode="auto">
            <a:xfrm>
              <a:off x="9674525" y="5470573"/>
              <a:ext cx="177186" cy="184891"/>
            </a:xfrm>
            <a:custGeom>
              <a:avLst/>
              <a:gdLst>
                <a:gd name="T0" fmla="*/ 69 w 69"/>
                <a:gd name="T1" fmla="*/ 65 h 72"/>
                <a:gd name="T2" fmla="*/ 61 w 69"/>
                <a:gd name="T3" fmla="*/ 72 h 72"/>
                <a:gd name="T4" fmla="*/ 36 w 69"/>
                <a:gd name="T5" fmla="*/ 46 h 72"/>
                <a:gd name="T6" fmla="*/ 25 w 69"/>
                <a:gd name="T7" fmla="*/ 30 h 72"/>
                <a:gd name="T8" fmla="*/ 12 w 69"/>
                <a:gd name="T9" fmla="*/ 69 h 72"/>
                <a:gd name="T10" fmla="*/ 0 w 69"/>
                <a:gd name="T11" fmla="*/ 69 h 72"/>
                <a:gd name="T12" fmla="*/ 17 w 69"/>
                <a:gd name="T13" fmla="*/ 21 h 72"/>
                <a:gd name="T14" fmla="*/ 5 w 69"/>
                <a:gd name="T15" fmla="*/ 7 h 72"/>
                <a:gd name="T16" fmla="*/ 14 w 69"/>
                <a:gd name="T17" fmla="*/ 0 h 72"/>
                <a:gd name="T18" fmla="*/ 41 w 69"/>
                <a:gd name="T19" fmla="*/ 35 h 72"/>
                <a:gd name="T20" fmla="*/ 54 w 69"/>
                <a:gd name="T21" fmla="*/ 3 h 72"/>
                <a:gd name="T22" fmla="*/ 68 w 69"/>
                <a:gd name="T23" fmla="*/ 3 h 72"/>
                <a:gd name="T24" fmla="*/ 68 w 69"/>
                <a:gd name="T25" fmla="*/ 12 h 72"/>
                <a:gd name="T26" fmla="*/ 63 w 69"/>
                <a:gd name="T27" fmla="*/ 12 h 72"/>
                <a:gd name="T28" fmla="*/ 49 w 69"/>
                <a:gd name="T29" fmla="*/ 44 h 72"/>
                <a:gd name="T30" fmla="*/ 69 w 69"/>
                <a:gd name="T31"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72">
                  <a:moveTo>
                    <a:pt x="69" y="65"/>
                  </a:moveTo>
                  <a:lnTo>
                    <a:pt x="61" y="72"/>
                  </a:lnTo>
                  <a:lnTo>
                    <a:pt x="36" y="46"/>
                  </a:lnTo>
                  <a:lnTo>
                    <a:pt x="25" y="30"/>
                  </a:lnTo>
                  <a:lnTo>
                    <a:pt x="12" y="69"/>
                  </a:lnTo>
                  <a:lnTo>
                    <a:pt x="0" y="69"/>
                  </a:lnTo>
                  <a:lnTo>
                    <a:pt x="17" y="21"/>
                  </a:lnTo>
                  <a:lnTo>
                    <a:pt x="5" y="7"/>
                  </a:lnTo>
                  <a:lnTo>
                    <a:pt x="14" y="0"/>
                  </a:lnTo>
                  <a:lnTo>
                    <a:pt x="41" y="35"/>
                  </a:lnTo>
                  <a:lnTo>
                    <a:pt x="54" y="3"/>
                  </a:lnTo>
                  <a:lnTo>
                    <a:pt x="68" y="3"/>
                  </a:lnTo>
                  <a:lnTo>
                    <a:pt x="68" y="12"/>
                  </a:lnTo>
                  <a:lnTo>
                    <a:pt x="63" y="12"/>
                  </a:lnTo>
                  <a:lnTo>
                    <a:pt x="49" y="44"/>
                  </a:lnTo>
                  <a:lnTo>
                    <a:pt x="69" y="65"/>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9" name="Freeform 26"/>
            <p:cNvSpPr>
              <a:spLocks/>
            </p:cNvSpPr>
            <p:nvPr userDrawn="1"/>
          </p:nvSpPr>
          <p:spPr bwMode="auto">
            <a:xfrm>
              <a:off x="9879959" y="5478276"/>
              <a:ext cx="138668" cy="169483"/>
            </a:xfrm>
            <a:custGeom>
              <a:avLst/>
              <a:gdLst>
                <a:gd name="T0" fmla="*/ 122 w 122"/>
                <a:gd name="T1" fmla="*/ 151 h 151"/>
                <a:gd name="T2" fmla="*/ 0 w 122"/>
                <a:gd name="T3" fmla="*/ 151 h 151"/>
                <a:gd name="T4" fmla="*/ 0 w 122"/>
                <a:gd name="T5" fmla="*/ 130 h 151"/>
                <a:gd name="T6" fmla="*/ 78 w 122"/>
                <a:gd name="T7" fmla="*/ 130 h 151"/>
                <a:gd name="T8" fmla="*/ 78 w 122"/>
                <a:gd name="T9" fmla="*/ 46 h 151"/>
                <a:gd name="T10" fmla="*/ 55 w 122"/>
                <a:gd name="T11" fmla="*/ 21 h 151"/>
                <a:gd name="T12" fmla="*/ 0 w 122"/>
                <a:gd name="T13" fmla="*/ 21 h 151"/>
                <a:gd name="T14" fmla="*/ 0 w 122"/>
                <a:gd name="T15" fmla="*/ 0 h 151"/>
                <a:gd name="T16" fmla="*/ 62 w 122"/>
                <a:gd name="T17" fmla="*/ 0 h 151"/>
                <a:gd name="T18" fmla="*/ 104 w 122"/>
                <a:gd name="T19" fmla="*/ 47 h 151"/>
                <a:gd name="T20" fmla="*/ 104 w 122"/>
                <a:gd name="T21" fmla="*/ 130 h 151"/>
                <a:gd name="T22" fmla="*/ 122 w 122"/>
                <a:gd name="T23" fmla="*/ 130 h 151"/>
                <a:gd name="T24" fmla="*/ 122 w 122"/>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51">
                  <a:moveTo>
                    <a:pt x="122"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5"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2" y="130"/>
                    <a:pt x="122" y="130"/>
                    <a:pt x="122" y="130"/>
                  </a:cubicBezTo>
                  <a:lnTo>
                    <a:pt x="122" y="151"/>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0" name="Freeform 27"/>
            <p:cNvSpPr>
              <a:spLocks/>
            </p:cNvSpPr>
            <p:nvPr userDrawn="1"/>
          </p:nvSpPr>
          <p:spPr bwMode="auto">
            <a:xfrm>
              <a:off x="10244605" y="4268781"/>
              <a:ext cx="1543324" cy="1384114"/>
            </a:xfrm>
            <a:custGeom>
              <a:avLst/>
              <a:gdLst>
                <a:gd name="T0" fmla="*/ 526 w 601"/>
                <a:gd name="T1" fmla="*/ 248 h 539"/>
                <a:gd name="T2" fmla="*/ 387 w 601"/>
                <a:gd name="T3" fmla="*/ 248 h 539"/>
                <a:gd name="T4" fmla="*/ 362 w 601"/>
                <a:gd name="T5" fmla="*/ 291 h 539"/>
                <a:gd name="T6" fmla="*/ 601 w 601"/>
                <a:gd name="T7" fmla="*/ 291 h 539"/>
                <a:gd name="T8" fmla="*/ 432 w 601"/>
                <a:gd name="T9" fmla="*/ 0 h 539"/>
                <a:gd name="T10" fmla="*/ 169 w 601"/>
                <a:gd name="T11" fmla="*/ 453 h 539"/>
                <a:gd name="T12" fmla="*/ 75 w 601"/>
                <a:gd name="T13" fmla="*/ 291 h 539"/>
                <a:gd name="T14" fmla="*/ 169 w 601"/>
                <a:gd name="T15" fmla="*/ 291 h 539"/>
                <a:gd name="T16" fmla="*/ 194 w 601"/>
                <a:gd name="T17" fmla="*/ 248 h 539"/>
                <a:gd name="T18" fmla="*/ 0 w 601"/>
                <a:gd name="T19" fmla="*/ 248 h 539"/>
                <a:gd name="T20" fmla="*/ 169 w 601"/>
                <a:gd name="T21" fmla="*/ 539 h 539"/>
                <a:gd name="T22" fmla="*/ 432 w 601"/>
                <a:gd name="T23" fmla="*/ 85 h 539"/>
                <a:gd name="T24" fmla="*/ 526 w 601"/>
                <a:gd name="T25" fmla="*/ 24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1" h="539">
                  <a:moveTo>
                    <a:pt x="526" y="248"/>
                  </a:moveTo>
                  <a:lnTo>
                    <a:pt x="387" y="248"/>
                  </a:lnTo>
                  <a:lnTo>
                    <a:pt x="362" y="291"/>
                  </a:lnTo>
                  <a:lnTo>
                    <a:pt x="601" y="291"/>
                  </a:lnTo>
                  <a:lnTo>
                    <a:pt x="432" y="0"/>
                  </a:lnTo>
                  <a:lnTo>
                    <a:pt x="169" y="453"/>
                  </a:lnTo>
                  <a:lnTo>
                    <a:pt x="75" y="291"/>
                  </a:lnTo>
                  <a:lnTo>
                    <a:pt x="169" y="291"/>
                  </a:lnTo>
                  <a:lnTo>
                    <a:pt x="194" y="248"/>
                  </a:lnTo>
                  <a:lnTo>
                    <a:pt x="0" y="248"/>
                  </a:lnTo>
                  <a:lnTo>
                    <a:pt x="169" y="539"/>
                  </a:lnTo>
                  <a:lnTo>
                    <a:pt x="432" y="85"/>
                  </a:lnTo>
                  <a:lnTo>
                    <a:pt x="526" y="248"/>
                  </a:lnTo>
                  <a:close/>
                </a:path>
              </a:pathLst>
            </a:custGeom>
            <a:solidFill>
              <a:srgbClr val="006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nvGrpSpPr>
            <p:cNvPr id="3" name="Group 2"/>
            <p:cNvGrpSpPr/>
            <p:nvPr userDrawn="1"/>
          </p:nvGrpSpPr>
          <p:grpSpPr>
            <a:xfrm>
              <a:off x="8616538" y="5827514"/>
              <a:ext cx="1394385" cy="320991"/>
              <a:chOff x="8616538" y="5827514"/>
              <a:chExt cx="1394385" cy="320991"/>
            </a:xfrm>
            <a:solidFill>
              <a:srgbClr val="636363"/>
            </a:solidFill>
          </p:grpSpPr>
          <p:sp>
            <p:nvSpPr>
              <p:cNvPr id="31" name="Freeform 28"/>
              <p:cNvSpPr>
                <a:spLocks/>
              </p:cNvSpPr>
              <p:nvPr userDrawn="1"/>
            </p:nvSpPr>
            <p:spPr bwMode="auto">
              <a:xfrm>
                <a:off x="9202026" y="6017541"/>
                <a:ext cx="82174" cy="110420"/>
              </a:xfrm>
              <a:custGeom>
                <a:avLst/>
                <a:gdLst>
                  <a:gd name="T0" fmla="*/ 72 w 72"/>
                  <a:gd name="T1" fmla="*/ 51 h 96"/>
                  <a:gd name="T2" fmla="*/ 49 w 72"/>
                  <a:gd name="T3" fmla="*/ 80 h 96"/>
                  <a:gd name="T4" fmla="*/ 5 w 72"/>
                  <a:gd name="T5" fmla="*/ 96 h 96"/>
                  <a:gd name="T6" fmla="*/ 0 w 72"/>
                  <a:gd name="T7" fmla="*/ 83 h 96"/>
                  <a:gd name="T8" fmla="*/ 25 w 72"/>
                  <a:gd name="T9" fmla="*/ 75 h 96"/>
                  <a:gd name="T10" fmla="*/ 5 w 72"/>
                  <a:gd name="T11" fmla="*/ 0 h 96"/>
                  <a:gd name="T12" fmla="*/ 19 w 72"/>
                  <a:gd name="T13" fmla="*/ 0 h 96"/>
                  <a:gd name="T14" fmla="*/ 38 w 72"/>
                  <a:gd name="T15" fmla="*/ 71 h 96"/>
                  <a:gd name="T16" fmla="*/ 57 w 72"/>
                  <a:gd name="T17" fmla="*/ 51 h 96"/>
                  <a:gd name="T18" fmla="*/ 57 w 72"/>
                  <a:gd name="T19" fmla="*/ 12 h 96"/>
                  <a:gd name="T20" fmla="*/ 47 w 72"/>
                  <a:gd name="T21" fmla="*/ 12 h 96"/>
                  <a:gd name="T22" fmla="*/ 47 w 72"/>
                  <a:gd name="T23" fmla="*/ 0 h 96"/>
                  <a:gd name="T24" fmla="*/ 69 w 72"/>
                  <a:gd name="T25" fmla="*/ 0 h 96"/>
                  <a:gd name="T26" fmla="*/ 72 w 72"/>
                  <a:gd name="T27" fmla="*/ 2 h 96"/>
                  <a:gd name="T28" fmla="*/ 72 w 72"/>
                  <a:gd name="T29"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6">
                    <a:moveTo>
                      <a:pt x="72" y="51"/>
                    </a:moveTo>
                    <a:cubicBezTo>
                      <a:pt x="72" y="66"/>
                      <a:pt x="62" y="76"/>
                      <a:pt x="49" y="80"/>
                    </a:cubicBezTo>
                    <a:cubicBezTo>
                      <a:pt x="5" y="96"/>
                      <a:pt x="5" y="96"/>
                      <a:pt x="5" y="96"/>
                    </a:cubicBezTo>
                    <a:cubicBezTo>
                      <a:pt x="0" y="83"/>
                      <a:pt x="0" y="83"/>
                      <a:pt x="0" y="83"/>
                    </a:cubicBezTo>
                    <a:cubicBezTo>
                      <a:pt x="25" y="75"/>
                      <a:pt x="25" y="75"/>
                      <a:pt x="25" y="75"/>
                    </a:cubicBezTo>
                    <a:cubicBezTo>
                      <a:pt x="5" y="0"/>
                      <a:pt x="5" y="0"/>
                      <a:pt x="5" y="0"/>
                    </a:cubicBezTo>
                    <a:cubicBezTo>
                      <a:pt x="19" y="0"/>
                      <a:pt x="19" y="0"/>
                      <a:pt x="19" y="0"/>
                    </a:cubicBezTo>
                    <a:cubicBezTo>
                      <a:pt x="38" y="71"/>
                      <a:pt x="38" y="71"/>
                      <a:pt x="38" y="71"/>
                    </a:cubicBezTo>
                    <a:cubicBezTo>
                      <a:pt x="47" y="68"/>
                      <a:pt x="57" y="64"/>
                      <a:pt x="57" y="51"/>
                    </a:cubicBezTo>
                    <a:cubicBezTo>
                      <a:pt x="57" y="12"/>
                      <a:pt x="57" y="12"/>
                      <a:pt x="57" y="12"/>
                    </a:cubicBezTo>
                    <a:cubicBezTo>
                      <a:pt x="47" y="12"/>
                      <a:pt x="47" y="12"/>
                      <a:pt x="47" y="12"/>
                    </a:cubicBezTo>
                    <a:cubicBezTo>
                      <a:pt x="47" y="0"/>
                      <a:pt x="47" y="0"/>
                      <a:pt x="47" y="0"/>
                    </a:cubicBezTo>
                    <a:cubicBezTo>
                      <a:pt x="69" y="0"/>
                      <a:pt x="69" y="0"/>
                      <a:pt x="69" y="0"/>
                    </a:cubicBezTo>
                    <a:cubicBezTo>
                      <a:pt x="71" y="0"/>
                      <a:pt x="72" y="1"/>
                      <a:pt x="72" y="2"/>
                    </a:cubicBezTo>
                    <a:lnTo>
                      <a:pt x="72"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2" name="Freeform 29"/>
              <p:cNvSpPr>
                <a:spLocks/>
              </p:cNvSpPr>
              <p:nvPr userDrawn="1"/>
            </p:nvSpPr>
            <p:spPr bwMode="auto">
              <a:xfrm>
                <a:off x="9307310" y="6017541"/>
                <a:ext cx="79605" cy="100149"/>
              </a:xfrm>
              <a:custGeom>
                <a:avLst/>
                <a:gdLst>
                  <a:gd name="T0" fmla="*/ 31 w 31"/>
                  <a:gd name="T1" fmla="*/ 5 h 39"/>
                  <a:gd name="T2" fmla="*/ 25 w 31"/>
                  <a:gd name="T3" fmla="*/ 5 h 39"/>
                  <a:gd name="T4" fmla="*/ 25 w 31"/>
                  <a:gd name="T5" fmla="*/ 39 h 39"/>
                  <a:gd name="T6" fmla="*/ 18 w 31"/>
                  <a:gd name="T7" fmla="*/ 39 h 39"/>
                  <a:gd name="T8" fmla="*/ 18 w 31"/>
                  <a:gd name="T9" fmla="*/ 5 h 39"/>
                  <a:gd name="T10" fmla="*/ 0 w 31"/>
                  <a:gd name="T11" fmla="*/ 5 h 39"/>
                  <a:gd name="T12" fmla="*/ 0 w 31"/>
                  <a:gd name="T13" fmla="*/ 0 h 39"/>
                  <a:gd name="T14" fmla="*/ 31 w 31"/>
                  <a:gd name="T15" fmla="*/ 0 h 39"/>
                  <a:gd name="T16" fmla="*/ 31 w 31"/>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31" y="5"/>
                    </a:moveTo>
                    <a:lnTo>
                      <a:pt x="25" y="5"/>
                    </a:lnTo>
                    <a:lnTo>
                      <a:pt x="25" y="39"/>
                    </a:lnTo>
                    <a:lnTo>
                      <a:pt x="18" y="39"/>
                    </a:lnTo>
                    <a:lnTo>
                      <a:pt x="18" y="5"/>
                    </a:lnTo>
                    <a:lnTo>
                      <a:pt x="0" y="5"/>
                    </a:lnTo>
                    <a:lnTo>
                      <a:pt x="0" y="0"/>
                    </a:lnTo>
                    <a:lnTo>
                      <a:pt x="31" y="0"/>
                    </a:lnTo>
                    <a:lnTo>
                      <a:pt x="3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3" name="Freeform 30"/>
              <p:cNvSpPr>
                <a:spLocks/>
              </p:cNvSpPr>
              <p:nvPr userDrawn="1"/>
            </p:nvSpPr>
            <p:spPr bwMode="auto">
              <a:xfrm>
                <a:off x="9404891" y="6017541"/>
                <a:ext cx="87310" cy="100149"/>
              </a:xfrm>
              <a:custGeom>
                <a:avLst/>
                <a:gdLst>
                  <a:gd name="T0" fmla="*/ 76 w 76"/>
                  <a:gd name="T1" fmla="*/ 77 h 87"/>
                  <a:gd name="T2" fmla="*/ 72 w 76"/>
                  <a:gd name="T3" fmla="*/ 87 h 87"/>
                  <a:gd name="T4" fmla="*/ 36 w 76"/>
                  <a:gd name="T5" fmla="*/ 87 h 87"/>
                  <a:gd name="T6" fmla="*/ 36 w 76"/>
                  <a:gd name="T7" fmla="*/ 75 h 87"/>
                  <a:gd name="T8" fmla="*/ 61 w 76"/>
                  <a:gd name="T9" fmla="*/ 75 h 87"/>
                  <a:gd name="T10" fmla="*/ 61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6" y="87"/>
                      <a:pt x="36" y="87"/>
                      <a:pt x="36" y="87"/>
                    </a:cubicBezTo>
                    <a:cubicBezTo>
                      <a:pt x="36" y="75"/>
                      <a:pt x="36" y="75"/>
                      <a:pt x="36" y="75"/>
                    </a:cubicBezTo>
                    <a:cubicBezTo>
                      <a:pt x="61" y="75"/>
                      <a:pt x="61" y="75"/>
                      <a:pt x="61" y="75"/>
                    </a:cubicBezTo>
                    <a:cubicBezTo>
                      <a:pt x="61" y="31"/>
                      <a:pt x="61" y="31"/>
                      <a:pt x="61" y="31"/>
                    </a:cubicBezTo>
                    <a:cubicBezTo>
                      <a:pt x="61" y="22"/>
                      <a:pt x="55"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4" name="Freeform 31"/>
              <p:cNvSpPr>
                <a:spLocks noEditPoints="1"/>
              </p:cNvSpPr>
              <p:nvPr userDrawn="1"/>
            </p:nvSpPr>
            <p:spPr bwMode="auto">
              <a:xfrm>
                <a:off x="9558967" y="6017541"/>
                <a:ext cx="77038" cy="100149"/>
              </a:xfrm>
              <a:custGeom>
                <a:avLst/>
                <a:gdLst>
                  <a:gd name="T0" fmla="*/ 67 w 67"/>
                  <a:gd name="T1" fmla="*/ 87 h 87"/>
                  <a:gd name="T2" fmla="*/ 52 w 67"/>
                  <a:gd name="T3" fmla="*/ 87 h 87"/>
                  <a:gd name="T4" fmla="*/ 52 w 67"/>
                  <a:gd name="T5" fmla="*/ 27 h 87"/>
                  <a:gd name="T6" fmla="*/ 39 w 67"/>
                  <a:gd name="T7" fmla="*/ 12 h 87"/>
                  <a:gd name="T8" fmla="*/ 0 w 67"/>
                  <a:gd name="T9" fmla="*/ 12 h 87"/>
                  <a:gd name="T10" fmla="*/ 0 w 67"/>
                  <a:gd name="T11" fmla="*/ 0 h 87"/>
                  <a:gd name="T12" fmla="*/ 43 w 67"/>
                  <a:gd name="T13" fmla="*/ 0 h 87"/>
                  <a:gd name="T14" fmla="*/ 67 w 67"/>
                  <a:gd name="T15" fmla="*/ 27 h 87"/>
                  <a:gd name="T16" fmla="*/ 67 w 67"/>
                  <a:gd name="T17" fmla="*/ 87 h 87"/>
                  <a:gd name="T18" fmla="*/ 14 w 67"/>
                  <a:gd name="T19" fmla="*/ 87 h 87"/>
                  <a:gd name="T20" fmla="*/ 0 w 67"/>
                  <a:gd name="T21" fmla="*/ 87 h 87"/>
                  <a:gd name="T22" fmla="*/ 0 w 67"/>
                  <a:gd name="T23" fmla="*/ 37 h 87"/>
                  <a:gd name="T24" fmla="*/ 14 w 67"/>
                  <a:gd name="T25" fmla="*/ 37 h 87"/>
                  <a:gd name="T26" fmla="*/ 14 w 6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87">
                    <a:moveTo>
                      <a:pt x="67" y="87"/>
                    </a:moveTo>
                    <a:cubicBezTo>
                      <a:pt x="52" y="87"/>
                      <a:pt x="52" y="87"/>
                      <a:pt x="52" y="87"/>
                    </a:cubicBezTo>
                    <a:cubicBezTo>
                      <a:pt x="52" y="27"/>
                      <a:pt x="52" y="27"/>
                      <a:pt x="52" y="27"/>
                    </a:cubicBezTo>
                    <a:cubicBezTo>
                      <a:pt x="52" y="18"/>
                      <a:pt x="49" y="12"/>
                      <a:pt x="39" y="12"/>
                    </a:cubicBezTo>
                    <a:cubicBezTo>
                      <a:pt x="0" y="12"/>
                      <a:pt x="0" y="12"/>
                      <a:pt x="0" y="12"/>
                    </a:cubicBezTo>
                    <a:cubicBezTo>
                      <a:pt x="0" y="0"/>
                      <a:pt x="0" y="0"/>
                      <a:pt x="0" y="0"/>
                    </a:cubicBezTo>
                    <a:cubicBezTo>
                      <a:pt x="43" y="0"/>
                      <a:pt x="43" y="0"/>
                      <a:pt x="43" y="0"/>
                    </a:cubicBezTo>
                    <a:cubicBezTo>
                      <a:pt x="59" y="0"/>
                      <a:pt x="67" y="10"/>
                      <a:pt x="67" y="27"/>
                    </a:cubicBezTo>
                    <a:lnTo>
                      <a:pt x="67" y="87"/>
                    </a:lnTo>
                    <a:close/>
                    <a:moveTo>
                      <a:pt x="14" y="87"/>
                    </a:moveTo>
                    <a:cubicBezTo>
                      <a:pt x="0" y="87"/>
                      <a:pt x="0" y="87"/>
                      <a:pt x="0" y="87"/>
                    </a:cubicBezTo>
                    <a:cubicBezTo>
                      <a:pt x="0" y="37"/>
                      <a:pt x="0" y="37"/>
                      <a:pt x="0" y="37"/>
                    </a:cubicBezTo>
                    <a:cubicBezTo>
                      <a:pt x="14" y="37"/>
                      <a:pt x="14" y="37"/>
                      <a:pt x="14" y="37"/>
                    </a:cubicBezTo>
                    <a:lnTo>
                      <a:pt x="14"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5" name="Freeform 32"/>
              <p:cNvSpPr>
                <a:spLocks/>
              </p:cNvSpPr>
              <p:nvPr userDrawn="1"/>
            </p:nvSpPr>
            <p:spPr bwMode="auto">
              <a:xfrm>
                <a:off x="9659117" y="6017541"/>
                <a:ext cx="87310" cy="100149"/>
              </a:xfrm>
              <a:custGeom>
                <a:avLst/>
                <a:gdLst>
                  <a:gd name="T0" fmla="*/ 76 w 76"/>
                  <a:gd name="T1" fmla="*/ 77 h 87"/>
                  <a:gd name="T2" fmla="*/ 72 w 76"/>
                  <a:gd name="T3" fmla="*/ 87 h 87"/>
                  <a:gd name="T4" fmla="*/ 37 w 76"/>
                  <a:gd name="T5" fmla="*/ 87 h 87"/>
                  <a:gd name="T6" fmla="*/ 37 w 76"/>
                  <a:gd name="T7" fmla="*/ 75 h 87"/>
                  <a:gd name="T8" fmla="*/ 62 w 76"/>
                  <a:gd name="T9" fmla="*/ 75 h 87"/>
                  <a:gd name="T10" fmla="*/ 62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7" y="87"/>
                      <a:pt x="37" y="87"/>
                      <a:pt x="37" y="87"/>
                    </a:cubicBezTo>
                    <a:cubicBezTo>
                      <a:pt x="37" y="75"/>
                      <a:pt x="37" y="75"/>
                      <a:pt x="37" y="75"/>
                    </a:cubicBezTo>
                    <a:cubicBezTo>
                      <a:pt x="62" y="75"/>
                      <a:pt x="62" y="75"/>
                      <a:pt x="62" y="75"/>
                    </a:cubicBezTo>
                    <a:cubicBezTo>
                      <a:pt x="62" y="31"/>
                      <a:pt x="62" y="31"/>
                      <a:pt x="62" y="31"/>
                    </a:cubicBezTo>
                    <a:cubicBezTo>
                      <a:pt x="62" y="22"/>
                      <a:pt x="56"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6" name="Freeform 33"/>
              <p:cNvSpPr>
                <a:spLocks/>
              </p:cNvSpPr>
              <p:nvPr userDrawn="1"/>
            </p:nvSpPr>
            <p:spPr bwMode="auto">
              <a:xfrm>
                <a:off x="9766970" y="6017541"/>
                <a:ext cx="30815" cy="51359"/>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1"/>
                      <a:pt x="27" y="2"/>
                    </a:cubicBezTo>
                    <a:lnTo>
                      <a:pt x="27"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7" name="Freeform 34"/>
              <p:cNvSpPr>
                <a:spLocks/>
              </p:cNvSpPr>
              <p:nvPr userDrawn="1"/>
            </p:nvSpPr>
            <p:spPr bwMode="auto">
              <a:xfrm>
                <a:off x="9820896" y="6017541"/>
                <a:ext cx="77038" cy="100149"/>
              </a:xfrm>
              <a:custGeom>
                <a:avLst/>
                <a:gdLst>
                  <a:gd name="T0" fmla="*/ 30 w 30"/>
                  <a:gd name="T1" fmla="*/ 5 h 39"/>
                  <a:gd name="T2" fmla="*/ 24 w 30"/>
                  <a:gd name="T3" fmla="*/ 5 h 39"/>
                  <a:gd name="T4" fmla="*/ 24 w 30"/>
                  <a:gd name="T5" fmla="*/ 39 h 39"/>
                  <a:gd name="T6" fmla="*/ 17 w 30"/>
                  <a:gd name="T7" fmla="*/ 39 h 39"/>
                  <a:gd name="T8" fmla="*/ 17 w 30"/>
                  <a:gd name="T9" fmla="*/ 5 h 39"/>
                  <a:gd name="T10" fmla="*/ 0 w 30"/>
                  <a:gd name="T11" fmla="*/ 5 h 39"/>
                  <a:gd name="T12" fmla="*/ 0 w 30"/>
                  <a:gd name="T13" fmla="*/ 0 h 39"/>
                  <a:gd name="T14" fmla="*/ 30 w 30"/>
                  <a:gd name="T15" fmla="*/ 0 h 39"/>
                  <a:gd name="T16" fmla="*/ 30 w 30"/>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9">
                    <a:moveTo>
                      <a:pt x="30" y="5"/>
                    </a:moveTo>
                    <a:lnTo>
                      <a:pt x="24" y="5"/>
                    </a:lnTo>
                    <a:lnTo>
                      <a:pt x="24" y="39"/>
                    </a:lnTo>
                    <a:lnTo>
                      <a:pt x="17" y="39"/>
                    </a:lnTo>
                    <a:lnTo>
                      <a:pt x="17" y="5"/>
                    </a:lnTo>
                    <a:lnTo>
                      <a:pt x="0" y="5"/>
                    </a:lnTo>
                    <a:lnTo>
                      <a:pt x="0" y="0"/>
                    </a:lnTo>
                    <a:lnTo>
                      <a:pt x="30" y="0"/>
                    </a:lnTo>
                    <a:lnTo>
                      <a:pt x="3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8" name="Freeform 35"/>
              <p:cNvSpPr>
                <a:spLocks noEditPoints="1"/>
              </p:cNvSpPr>
              <p:nvPr userDrawn="1"/>
            </p:nvSpPr>
            <p:spPr bwMode="auto">
              <a:xfrm>
                <a:off x="9921046" y="6017541"/>
                <a:ext cx="89877" cy="130964"/>
              </a:xfrm>
              <a:custGeom>
                <a:avLst/>
                <a:gdLst>
                  <a:gd name="T0" fmla="*/ 79 w 79"/>
                  <a:gd name="T1" fmla="*/ 12 h 114"/>
                  <a:gd name="T2" fmla="*/ 44 w 79"/>
                  <a:gd name="T3" fmla="*/ 87 h 114"/>
                  <a:gd name="T4" fmla="*/ 28 w 79"/>
                  <a:gd name="T5" fmla="*/ 87 h 114"/>
                  <a:gd name="T6" fmla="*/ 63 w 79"/>
                  <a:gd name="T7" fmla="*/ 12 h 114"/>
                  <a:gd name="T8" fmla="*/ 0 w 79"/>
                  <a:gd name="T9" fmla="*/ 12 h 114"/>
                  <a:gd name="T10" fmla="*/ 0 w 79"/>
                  <a:gd name="T11" fmla="*/ 0 h 114"/>
                  <a:gd name="T12" fmla="*/ 77 w 79"/>
                  <a:gd name="T13" fmla="*/ 0 h 114"/>
                  <a:gd name="T14" fmla="*/ 79 w 79"/>
                  <a:gd name="T15" fmla="*/ 3 h 114"/>
                  <a:gd name="T16" fmla="*/ 79 w 79"/>
                  <a:gd name="T17" fmla="*/ 12 h 114"/>
                  <a:gd name="T18" fmla="*/ 16 w 79"/>
                  <a:gd name="T19" fmla="*/ 114 h 114"/>
                  <a:gd name="T20" fmla="*/ 1 w 79"/>
                  <a:gd name="T21" fmla="*/ 114 h 114"/>
                  <a:gd name="T22" fmla="*/ 1 w 79"/>
                  <a:gd name="T23" fmla="*/ 28 h 114"/>
                  <a:gd name="T24" fmla="*/ 16 w 79"/>
                  <a:gd name="T25" fmla="*/ 28 h 114"/>
                  <a:gd name="T26" fmla="*/ 16 w 79"/>
                  <a:gd name="T2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4">
                    <a:moveTo>
                      <a:pt x="79" y="12"/>
                    </a:moveTo>
                    <a:cubicBezTo>
                      <a:pt x="44" y="87"/>
                      <a:pt x="44" y="87"/>
                      <a:pt x="44" y="87"/>
                    </a:cubicBezTo>
                    <a:cubicBezTo>
                      <a:pt x="28" y="87"/>
                      <a:pt x="28" y="87"/>
                      <a:pt x="28" y="87"/>
                    </a:cubicBezTo>
                    <a:cubicBezTo>
                      <a:pt x="63" y="12"/>
                      <a:pt x="63" y="12"/>
                      <a:pt x="63" y="12"/>
                    </a:cubicBezTo>
                    <a:cubicBezTo>
                      <a:pt x="0" y="12"/>
                      <a:pt x="0" y="12"/>
                      <a:pt x="0" y="12"/>
                    </a:cubicBezTo>
                    <a:cubicBezTo>
                      <a:pt x="0" y="0"/>
                      <a:pt x="0" y="0"/>
                      <a:pt x="0" y="0"/>
                    </a:cubicBezTo>
                    <a:cubicBezTo>
                      <a:pt x="77" y="0"/>
                      <a:pt x="77" y="0"/>
                      <a:pt x="77" y="0"/>
                    </a:cubicBezTo>
                    <a:cubicBezTo>
                      <a:pt x="78" y="0"/>
                      <a:pt x="79" y="1"/>
                      <a:pt x="79" y="3"/>
                    </a:cubicBezTo>
                    <a:lnTo>
                      <a:pt x="79" y="12"/>
                    </a:lnTo>
                    <a:close/>
                    <a:moveTo>
                      <a:pt x="16" y="114"/>
                    </a:moveTo>
                    <a:cubicBezTo>
                      <a:pt x="1" y="114"/>
                      <a:pt x="1" y="114"/>
                      <a:pt x="1" y="114"/>
                    </a:cubicBezTo>
                    <a:cubicBezTo>
                      <a:pt x="1" y="28"/>
                      <a:pt x="1" y="28"/>
                      <a:pt x="1" y="28"/>
                    </a:cubicBezTo>
                    <a:cubicBezTo>
                      <a:pt x="16" y="28"/>
                      <a:pt x="16" y="28"/>
                      <a:pt x="16" y="28"/>
                    </a:cubicBezTo>
                    <a:lnTo>
                      <a:pt x="16"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36"/>
              <p:cNvSpPr>
                <a:spLocks/>
              </p:cNvSpPr>
              <p:nvPr userDrawn="1"/>
            </p:nvSpPr>
            <p:spPr bwMode="auto">
              <a:xfrm>
                <a:off x="8616538" y="5827514"/>
                <a:ext cx="136099" cy="105284"/>
              </a:xfrm>
              <a:custGeom>
                <a:avLst/>
                <a:gdLst>
                  <a:gd name="T0" fmla="*/ 39 w 53"/>
                  <a:gd name="T1" fmla="*/ 32 h 41"/>
                  <a:gd name="T2" fmla="*/ 31 w 53"/>
                  <a:gd name="T3" fmla="*/ 1 h 41"/>
                  <a:gd name="T4" fmla="*/ 31 w 53"/>
                  <a:gd name="T5" fmla="*/ 0 h 41"/>
                  <a:gd name="T6" fmla="*/ 23 w 53"/>
                  <a:gd name="T7" fmla="*/ 0 h 41"/>
                  <a:gd name="T8" fmla="*/ 15 w 53"/>
                  <a:gd name="T9" fmla="*/ 32 h 41"/>
                  <a:gd name="T10" fmla="*/ 7 w 53"/>
                  <a:gd name="T11" fmla="*/ 0 h 41"/>
                  <a:gd name="T12" fmla="*/ 0 w 53"/>
                  <a:gd name="T13" fmla="*/ 0 h 41"/>
                  <a:gd name="T14" fmla="*/ 11 w 53"/>
                  <a:gd name="T15" fmla="*/ 41 h 41"/>
                  <a:gd name="T16" fmla="*/ 20 w 53"/>
                  <a:gd name="T17" fmla="*/ 41 h 41"/>
                  <a:gd name="T18" fmla="*/ 27 w 53"/>
                  <a:gd name="T19" fmla="*/ 9 h 41"/>
                  <a:gd name="T20" fmla="*/ 34 w 53"/>
                  <a:gd name="T21" fmla="*/ 41 h 41"/>
                  <a:gd name="T22" fmla="*/ 34 w 53"/>
                  <a:gd name="T23" fmla="*/ 41 h 41"/>
                  <a:gd name="T24" fmla="*/ 43 w 53"/>
                  <a:gd name="T25" fmla="*/ 41 h 41"/>
                  <a:gd name="T26" fmla="*/ 53 w 53"/>
                  <a:gd name="T27" fmla="*/ 2 h 41"/>
                  <a:gd name="T28" fmla="*/ 53 w 53"/>
                  <a:gd name="T29" fmla="*/ 0 h 41"/>
                  <a:gd name="T30" fmla="*/ 47 w 53"/>
                  <a:gd name="T31" fmla="*/ 0 h 41"/>
                  <a:gd name="T32" fmla="*/ 39 w 53"/>
                  <a:gd name="T33"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41">
                    <a:moveTo>
                      <a:pt x="39" y="32"/>
                    </a:moveTo>
                    <a:lnTo>
                      <a:pt x="31" y="1"/>
                    </a:lnTo>
                    <a:lnTo>
                      <a:pt x="31" y="0"/>
                    </a:lnTo>
                    <a:lnTo>
                      <a:pt x="23" y="0"/>
                    </a:lnTo>
                    <a:lnTo>
                      <a:pt x="15" y="32"/>
                    </a:lnTo>
                    <a:lnTo>
                      <a:pt x="7" y="0"/>
                    </a:lnTo>
                    <a:lnTo>
                      <a:pt x="0" y="0"/>
                    </a:lnTo>
                    <a:lnTo>
                      <a:pt x="11" y="41"/>
                    </a:lnTo>
                    <a:lnTo>
                      <a:pt x="20" y="41"/>
                    </a:lnTo>
                    <a:lnTo>
                      <a:pt x="27" y="9"/>
                    </a:lnTo>
                    <a:lnTo>
                      <a:pt x="34" y="41"/>
                    </a:lnTo>
                    <a:lnTo>
                      <a:pt x="34" y="41"/>
                    </a:lnTo>
                    <a:lnTo>
                      <a:pt x="43" y="41"/>
                    </a:lnTo>
                    <a:lnTo>
                      <a:pt x="53" y="2"/>
                    </a:lnTo>
                    <a:lnTo>
                      <a:pt x="53" y="0"/>
                    </a:lnTo>
                    <a:lnTo>
                      <a:pt x="47" y="0"/>
                    </a:lnTo>
                    <a:lnTo>
                      <a:pt x="39"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0" name="Freeform 37"/>
              <p:cNvSpPr>
                <a:spLocks noEditPoints="1"/>
              </p:cNvSpPr>
              <p:nvPr userDrawn="1"/>
            </p:nvSpPr>
            <p:spPr bwMode="auto">
              <a:xfrm>
                <a:off x="8762909" y="5827514"/>
                <a:ext cx="77038" cy="107853"/>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4 w 67"/>
                  <a:gd name="T15" fmla="*/ 29 h 94"/>
                  <a:gd name="T16" fmla="*/ 33 w 67"/>
                  <a:gd name="T17" fmla="*/ 14 h 94"/>
                  <a:gd name="T18" fmla="*/ 52 w 67"/>
                  <a:gd name="T19" fmla="*/ 29 h 94"/>
                  <a:gd name="T20" fmla="*/ 52 w 67"/>
                  <a:gd name="T21" fmla="*/ 65 h 94"/>
                  <a:gd name="T22" fmla="*/ 33 w 67"/>
                  <a:gd name="T23" fmla="*/ 81 h 94"/>
                  <a:gd name="T24" fmla="*/ 14 w 67"/>
                  <a:gd name="T25" fmla="*/ 65 h 94"/>
                  <a:gd name="T26" fmla="*/ 14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4" y="29"/>
                    </a:moveTo>
                    <a:cubicBezTo>
                      <a:pt x="14" y="19"/>
                      <a:pt x="21" y="14"/>
                      <a:pt x="33" y="14"/>
                    </a:cubicBezTo>
                    <a:cubicBezTo>
                      <a:pt x="46" y="14"/>
                      <a:pt x="52" y="19"/>
                      <a:pt x="52" y="29"/>
                    </a:cubicBezTo>
                    <a:cubicBezTo>
                      <a:pt x="52" y="65"/>
                      <a:pt x="52" y="65"/>
                      <a:pt x="52" y="65"/>
                    </a:cubicBezTo>
                    <a:cubicBezTo>
                      <a:pt x="52" y="76"/>
                      <a:pt x="46" y="81"/>
                      <a:pt x="33" y="81"/>
                    </a:cubicBezTo>
                    <a:cubicBezTo>
                      <a:pt x="21" y="81"/>
                      <a:pt x="14" y="76"/>
                      <a:pt x="14" y="65"/>
                    </a:cubicBez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1" name="Freeform 38"/>
              <p:cNvSpPr>
                <a:spLocks noEditPoints="1"/>
              </p:cNvSpPr>
              <p:nvPr userDrawn="1"/>
            </p:nvSpPr>
            <p:spPr bwMode="auto">
              <a:xfrm>
                <a:off x="8860490" y="5827514"/>
                <a:ext cx="84741" cy="105284"/>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39"/>
              <p:cNvSpPr>
                <a:spLocks/>
              </p:cNvSpPr>
              <p:nvPr userDrawn="1"/>
            </p:nvSpPr>
            <p:spPr bwMode="auto">
              <a:xfrm>
                <a:off x="8958072" y="5827514"/>
                <a:ext cx="59062" cy="105284"/>
              </a:xfrm>
              <a:custGeom>
                <a:avLst/>
                <a:gdLst>
                  <a:gd name="T0" fmla="*/ 7 w 23"/>
                  <a:gd name="T1" fmla="*/ 0 h 41"/>
                  <a:gd name="T2" fmla="*/ 0 w 23"/>
                  <a:gd name="T3" fmla="*/ 0 h 41"/>
                  <a:gd name="T4" fmla="*/ 0 w 23"/>
                  <a:gd name="T5" fmla="*/ 41 h 41"/>
                  <a:gd name="T6" fmla="*/ 23 w 23"/>
                  <a:gd name="T7" fmla="*/ 41 h 41"/>
                  <a:gd name="T8" fmla="*/ 23 w 23"/>
                  <a:gd name="T9" fmla="*/ 35 h 41"/>
                  <a:gd name="T10" fmla="*/ 7 w 23"/>
                  <a:gd name="T11" fmla="*/ 35 h 41"/>
                  <a:gd name="T12" fmla="*/ 7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7" y="0"/>
                    </a:moveTo>
                    <a:lnTo>
                      <a:pt x="0" y="0"/>
                    </a:lnTo>
                    <a:lnTo>
                      <a:pt x="0" y="41"/>
                    </a:lnTo>
                    <a:lnTo>
                      <a:pt x="23" y="41"/>
                    </a:lnTo>
                    <a:lnTo>
                      <a:pt x="23" y="35"/>
                    </a:lnTo>
                    <a:lnTo>
                      <a:pt x="7" y="35"/>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Freeform 40"/>
              <p:cNvSpPr>
                <a:spLocks noEditPoints="1"/>
              </p:cNvSpPr>
              <p:nvPr userDrawn="1"/>
            </p:nvSpPr>
            <p:spPr bwMode="auto">
              <a:xfrm>
                <a:off x="9035110" y="5827514"/>
                <a:ext cx="71902" cy="105284"/>
              </a:xfrm>
              <a:custGeom>
                <a:avLst/>
                <a:gdLst>
                  <a:gd name="T0" fmla="*/ 32 w 62"/>
                  <a:gd name="T1" fmla="*/ 0 h 92"/>
                  <a:gd name="T2" fmla="*/ 0 w 62"/>
                  <a:gd name="T3" fmla="*/ 0 h 92"/>
                  <a:gd name="T4" fmla="*/ 0 w 62"/>
                  <a:gd name="T5" fmla="*/ 92 h 92"/>
                  <a:gd name="T6" fmla="*/ 32 w 62"/>
                  <a:gd name="T7" fmla="*/ 92 h 92"/>
                  <a:gd name="T8" fmla="*/ 62 w 62"/>
                  <a:gd name="T9" fmla="*/ 65 h 92"/>
                  <a:gd name="T10" fmla="*/ 62 w 62"/>
                  <a:gd name="T11" fmla="*/ 27 h 92"/>
                  <a:gd name="T12" fmla="*/ 32 w 62"/>
                  <a:gd name="T13" fmla="*/ 0 h 92"/>
                  <a:gd name="T14" fmla="*/ 15 w 62"/>
                  <a:gd name="T15" fmla="*/ 14 h 92"/>
                  <a:gd name="T16" fmla="*/ 32 w 62"/>
                  <a:gd name="T17" fmla="*/ 14 h 92"/>
                  <a:gd name="T18" fmla="*/ 47 w 62"/>
                  <a:gd name="T19" fmla="*/ 28 h 92"/>
                  <a:gd name="T20" fmla="*/ 47 w 62"/>
                  <a:gd name="T21" fmla="*/ 64 h 92"/>
                  <a:gd name="T22" fmla="*/ 32 w 62"/>
                  <a:gd name="T23" fmla="*/ 78 h 92"/>
                  <a:gd name="T24" fmla="*/ 15 w 62"/>
                  <a:gd name="T25" fmla="*/ 78 h 92"/>
                  <a:gd name="T26" fmla="*/ 15 w 62"/>
                  <a:gd name="T2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2" y="0"/>
                    </a:moveTo>
                    <a:cubicBezTo>
                      <a:pt x="0" y="0"/>
                      <a:pt x="0" y="0"/>
                      <a:pt x="0" y="0"/>
                    </a:cubicBezTo>
                    <a:cubicBezTo>
                      <a:pt x="0" y="92"/>
                      <a:pt x="0" y="92"/>
                      <a:pt x="0" y="92"/>
                    </a:cubicBezTo>
                    <a:cubicBezTo>
                      <a:pt x="32" y="92"/>
                      <a:pt x="32" y="92"/>
                      <a:pt x="32" y="92"/>
                    </a:cubicBezTo>
                    <a:cubicBezTo>
                      <a:pt x="57" y="92"/>
                      <a:pt x="62" y="77"/>
                      <a:pt x="62" y="65"/>
                    </a:cubicBezTo>
                    <a:cubicBezTo>
                      <a:pt x="62" y="27"/>
                      <a:pt x="62" y="27"/>
                      <a:pt x="62" y="27"/>
                    </a:cubicBezTo>
                    <a:cubicBezTo>
                      <a:pt x="62" y="15"/>
                      <a:pt x="57" y="0"/>
                      <a:pt x="32" y="0"/>
                    </a:cubicBezTo>
                    <a:close/>
                    <a:moveTo>
                      <a:pt x="15" y="14"/>
                    </a:moveTo>
                    <a:cubicBezTo>
                      <a:pt x="32" y="14"/>
                      <a:pt x="32" y="14"/>
                      <a:pt x="32" y="14"/>
                    </a:cubicBezTo>
                    <a:cubicBezTo>
                      <a:pt x="45" y="14"/>
                      <a:pt x="47" y="19"/>
                      <a:pt x="47" y="28"/>
                    </a:cubicBezTo>
                    <a:cubicBezTo>
                      <a:pt x="47" y="64"/>
                      <a:pt x="47" y="64"/>
                      <a:pt x="47" y="64"/>
                    </a:cubicBezTo>
                    <a:cubicBezTo>
                      <a:pt x="47" y="73"/>
                      <a:pt x="45" y="78"/>
                      <a:pt x="32" y="78"/>
                    </a:cubicBezTo>
                    <a:cubicBezTo>
                      <a:pt x="15" y="78"/>
                      <a:pt x="15" y="78"/>
                      <a:pt x="15" y="78"/>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 name="Freeform 41"/>
              <p:cNvSpPr>
                <a:spLocks noEditPoints="1"/>
              </p:cNvSpPr>
              <p:nvPr userDrawn="1"/>
            </p:nvSpPr>
            <p:spPr bwMode="auto">
              <a:xfrm>
                <a:off x="9158370" y="5827514"/>
                <a:ext cx="77038" cy="107853"/>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5 w 67"/>
                  <a:gd name="T15" fmla="*/ 29 h 94"/>
                  <a:gd name="T16" fmla="*/ 33 w 67"/>
                  <a:gd name="T17" fmla="*/ 14 h 94"/>
                  <a:gd name="T18" fmla="*/ 52 w 67"/>
                  <a:gd name="T19" fmla="*/ 29 h 94"/>
                  <a:gd name="T20" fmla="*/ 52 w 67"/>
                  <a:gd name="T21" fmla="*/ 65 h 94"/>
                  <a:gd name="T22" fmla="*/ 33 w 67"/>
                  <a:gd name="T23" fmla="*/ 81 h 94"/>
                  <a:gd name="T24" fmla="*/ 15 w 67"/>
                  <a:gd name="T25" fmla="*/ 65 h 94"/>
                  <a:gd name="T26" fmla="*/ 15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5" y="29"/>
                    </a:moveTo>
                    <a:cubicBezTo>
                      <a:pt x="15" y="19"/>
                      <a:pt x="21" y="14"/>
                      <a:pt x="33" y="14"/>
                    </a:cubicBezTo>
                    <a:cubicBezTo>
                      <a:pt x="46" y="14"/>
                      <a:pt x="52" y="19"/>
                      <a:pt x="52" y="29"/>
                    </a:cubicBezTo>
                    <a:cubicBezTo>
                      <a:pt x="52" y="65"/>
                      <a:pt x="52" y="65"/>
                      <a:pt x="52" y="65"/>
                    </a:cubicBezTo>
                    <a:cubicBezTo>
                      <a:pt x="52" y="76"/>
                      <a:pt x="46" y="81"/>
                      <a:pt x="33" y="81"/>
                    </a:cubicBezTo>
                    <a:cubicBezTo>
                      <a:pt x="21" y="81"/>
                      <a:pt x="15" y="76"/>
                      <a:pt x="15" y="65"/>
                    </a:cubicBezTo>
                    <a:lnTo>
                      <a:pt x="15"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 name="Freeform 42"/>
              <p:cNvSpPr>
                <a:spLocks noEditPoints="1"/>
              </p:cNvSpPr>
              <p:nvPr userDrawn="1"/>
            </p:nvSpPr>
            <p:spPr bwMode="auto">
              <a:xfrm>
                <a:off x="9255951" y="5827514"/>
                <a:ext cx="82174" cy="105284"/>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 name="Freeform 43"/>
              <p:cNvSpPr>
                <a:spLocks/>
              </p:cNvSpPr>
              <p:nvPr userDrawn="1"/>
            </p:nvSpPr>
            <p:spPr bwMode="auto">
              <a:xfrm>
                <a:off x="9338125" y="5827514"/>
                <a:ext cx="77038" cy="105284"/>
              </a:xfrm>
              <a:custGeom>
                <a:avLst/>
                <a:gdLst>
                  <a:gd name="T0" fmla="*/ 0 w 30"/>
                  <a:gd name="T1" fmla="*/ 0 h 41"/>
                  <a:gd name="T2" fmla="*/ 0 w 30"/>
                  <a:gd name="T3" fmla="*/ 7 h 41"/>
                  <a:gd name="T4" fmla="*/ 12 w 30"/>
                  <a:gd name="T5" fmla="*/ 7 h 41"/>
                  <a:gd name="T6" fmla="*/ 12 w 30"/>
                  <a:gd name="T7" fmla="*/ 41 h 41"/>
                  <a:gd name="T8" fmla="*/ 19 w 30"/>
                  <a:gd name="T9" fmla="*/ 41 h 41"/>
                  <a:gd name="T10" fmla="*/ 19 w 30"/>
                  <a:gd name="T11" fmla="*/ 7 h 41"/>
                  <a:gd name="T12" fmla="*/ 30 w 30"/>
                  <a:gd name="T13" fmla="*/ 7 h 41"/>
                  <a:gd name="T14" fmla="*/ 30 w 30"/>
                  <a:gd name="T15" fmla="*/ 0 h 41"/>
                  <a:gd name="T16" fmla="*/ 0 w 30"/>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1">
                    <a:moveTo>
                      <a:pt x="0" y="0"/>
                    </a:moveTo>
                    <a:lnTo>
                      <a:pt x="0" y="7"/>
                    </a:lnTo>
                    <a:lnTo>
                      <a:pt x="12" y="7"/>
                    </a:lnTo>
                    <a:lnTo>
                      <a:pt x="12" y="41"/>
                    </a:lnTo>
                    <a:lnTo>
                      <a:pt x="19" y="41"/>
                    </a:lnTo>
                    <a:lnTo>
                      <a:pt x="19" y="7"/>
                    </a:lnTo>
                    <a:lnTo>
                      <a:pt x="30" y="7"/>
                    </a:lnTo>
                    <a:lnTo>
                      <a:pt x="3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 name="Freeform 44"/>
              <p:cNvSpPr>
                <a:spLocks/>
              </p:cNvSpPr>
              <p:nvPr userDrawn="1"/>
            </p:nvSpPr>
            <p:spPr bwMode="auto">
              <a:xfrm>
                <a:off x="9469090" y="5832650"/>
                <a:ext cx="74469" cy="128397"/>
              </a:xfrm>
              <a:custGeom>
                <a:avLst/>
                <a:gdLst>
                  <a:gd name="T0" fmla="*/ 66 w 66"/>
                  <a:gd name="T1" fmla="*/ 113 h 113"/>
                  <a:gd name="T2" fmla="*/ 51 w 66"/>
                  <a:gd name="T3" fmla="*/ 113 h 113"/>
                  <a:gd name="T4" fmla="*/ 51 w 66"/>
                  <a:gd name="T5" fmla="*/ 12 h 113"/>
                  <a:gd name="T6" fmla="*/ 18 w 66"/>
                  <a:gd name="T7" fmla="*/ 12 h 113"/>
                  <a:gd name="T8" fmla="*/ 15 w 66"/>
                  <a:gd name="T9" fmla="*/ 42 h 113"/>
                  <a:gd name="T10" fmla="*/ 33 w 66"/>
                  <a:gd name="T11" fmla="*/ 42 h 113"/>
                  <a:gd name="T12" fmla="*/ 33 w 66"/>
                  <a:gd name="T13" fmla="*/ 54 h 113"/>
                  <a:gd name="T14" fmla="*/ 2 w 66"/>
                  <a:gd name="T15" fmla="*/ 54 h 113"/>
                  <a:gd name="T16" fmla="*/ 0 w 66"/>
                  <a:gd name="T17" fmla="*/ 52 h 113"/>
                  <a:gd name="T18" fmla="*/ 6 w 66"/>
                  <a:gd name="T19" fmla="*/ 0 h 113"/>
                  <a:gd name="T20" fmla="*/ 64 w 66"/>
                  <a:gd name="T21" fmla="*/ 0 h 113"/>
                  <a:gd name="T22" fmla="*/ 66 w 66"/>
                  <a:gd name="T23" fmla="*/ 2 h 113"/>
                  <a:gd name="T24" fmla="*/ 66 w 66"/>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13">
                    <a:moveTo>
                      <a:pt x="66" y="113"/>
                    </a:moveTo>
                    <a:cubicBezTo>
                      <a:pt x="51" y="113"/>
                      <a:pt x="51" y="113"/>
                      <a:pt x="51" y="113"/>
                    </a:cubicBezTo>
                    <a:cubicBezTo>
                      <a:pt x="51" y="12"/>
                      <a:pt x="51" y="12"/>
                      <a:pt x="51" y="12"/>
                    </a:cubicBezTo>
                    <a:cubicBezTo>
                      <a:pt x="18" y="12"/>
                      <a:pt x="18" y="12"/>
                      <a:pt x="18" y="12"/>
                    </a:cubicBezTo>
                    <a:cubicBezTo>
                      <a:pt x="15" y="42"/>
                      <a:pt x="15" y="42"/>
                      <a:pt x="15" y="42"/>
                    </a:cubicBezTo>
                    <a:cubicBezTo>
                      <a:pt x="33" y="42"/>
                      <a:pt x="33" y="42"/>
                      <a:pt x="33" y="42"/>
                    </a:cubicBezTo>
                    <a:cubicBezTo>
                      <a:pt x="33" y="54"/>
                      <a:pt x="33" y="54"/>
                      <a:pt x="33" y="54"/>
                    </a:cubicBezTo>
                    <a:cubicBezTo>
                      <a:pt x="2" y="54"/>
                      <a:pt x="2" y="54"/>
                      <a:pt x="2" y="54"/>
                    </a:cubicBezTo>
                    <a:cubicBezTo>
                      <a:pt x="1" y="54"/>
                      <a:pt x="0" y="53"/>
                      <a:pt x="0" y="52"/>
                    </a:cubicBezTo>
                    <a:cubicBezTo>
                      <a:pt x="6" y="0"/>
                      <a:pt x="6" y="0"/>
                      <a:pt x="6" y="0"/>
                    </a:cubicBezTo>
                    <a:cubicBezTo>
                      <a:pt x="64" y="0"/>
                      <a:pt x="64" y="0"/>
                      <a:pt x="64" y="0"/>
                    </a:cubicBezTo>
                    <a:cubicBezTo>
                      <a:pt x="65" y="0"/>
                      <a:pt x="66" y="0"/>
                      <a:pt x="66" y="2"/>
                    </a:cubicBezTo>
                    <a:lnTo>
                      <a:pt x="66"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8" name="Freeform 45"/>
              <p:cNvSpPr>
                <a:spLocks/>
              </p:cNvSpPr>
              <p:nvPr userDrawn="1"/>
            </p:nvSpPr>
            <p:spPr bwMode="auto">
              <a:xfrm>
                <a:off x="9566672" y="5832650"/>
                <a:ext cx="30815" cy="97581"/>
              </a:xfrm>
              <a:custGeom>
                <a:avLst/>
                <a:gdLst>
                  <a:gd name="T0" fmla="*/ 27 w 27"/>
                  <a:gd name="T1" fmla="*/ 86 h 86"/>
                  <a:gd name="T2" fmla="*/ 12 w 27"/>
                  <a:gd name="T3" fmla="*/ 86 h 86"/>
                  <a:gd name="T4" fmla="*/ 12 w 27"/>
                  <a:gd name="T5" fmla="*/ 12 h 86"/>
                  <a:gd name="T6" fmla="*/ 0 w 27"/>
                  <a:gd name="T7" fmla="*/ 12 h 86"/>
                  <a:gd name="T8" fmla="*/ 0 w 27"/>
                  <a:gd name="T9" fmla="*/ 0 h 86"/>
                  <a:gd name="T10" fmla="*/ 25 w 27"/>
                  <a:gd name="T11" fmla="*/ 0 h 86"/>
                  <a:gd name="T12" fmla="*/ 27 w 27"/>
                  <a:gd name="T13" fmla="*/ 2 h 86"/>
                  <a:gd name="T14" fmla="*/ 27 w 27"/>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86">
                    <a:moveTo>
                      <a:pt x="27" y="86"/>
                    </a:moveTo>
                    <a:cubicBezTo>
                      <a:pt x="12" y="86"/>
                      <a:pt x="12" y="86"/>
                      <a:pt x="12" y="8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9" name="Freeform 46"/>
              <p:cNvSpPr>
                <a:spLocks/>
              </p:cNvSpPr>
              <p:nvPr userDrawn="1"/>
            </p:nvSpPr>
            <p:spPr bwMode="auto">
              <a:xfrm>
                <a:off x="9615461" y="5832650"/>
                <a:ext cx="95013" cy="97581"/>
              </a:xfrm>
              <a:custGeom>
                <a:avLst/>
                <a:gdLst>
                  <a:gd name="T0" fmla="*/ 82 w 82"/>
                  <a:gd name="T1" fmla="*/ 86 h 86"/>
                  <a:gd name="T2" fmla="*/ 67 w 82"/>
                  <a:gd name="T3" fmla="*/ 86 h 86"/>
                  <a:gd name="T4" fmla="*/ 67 w 82"/>
                  <a:gd name="T5" fmla="*/ 26 h 86"/>
                  <a:gd name="T6" fmla="*/ 54 w 82"/>
                  <a:gd name="T7" fmla="*/ 12 h 86"/>
                  <a:gd name="T8" fmla="*/ 28 w 82"/>
                  <a:gd name="T9" fmla="*/ 12 h 86"/>
                  <a:gd name="T10" fmla="*/ 28 w 82"/>
                  <a:gd name="T11" fmla="*/ 84 h 86"/>
                  <a:gd name="T12" fmla="*/ 26 w 82"/>
                  <a:gd name="T13" fmla="*/ 86 h 86"/>
                  <a:gd name="T14" fmla="*/ 0 w 82"/>
                  <a:gd name="T15" fmla="*/ 86 h 86"/>
                  <a:gd name="T16" fmla="*/ 0 w 82"/>
                  <a:gd name="T17" fmla="*/ 74 h 86"/>
                  <a:gd name="T18" fmla="*/ 13 w 82"/>
                  <a:gd name="T19" fmla="*/ 74 h 86"/>
                  <a:gd name="T20" fmla="*/ 13 w 82"/>
                  <a:gd name="T21" fmla="*/ 0 h 86"/>
                  <a:gd name="T22" fmla="*/ 58 w 82"/>
                  <a:gd name="T23" fmla="*/ 0 h 86"/>
                  <a:gd name="T24" fmla="*/ 82 w 82"/>
                  <a:gd name="T25" fmla="*/ 26 h 86"/>
                  <a:gd name="T26" fmla="*/ 82 w 82"/>
                  <a:gd name="T2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86">
                    <a:moveTo>
                      <a:pt x="82" y="86"/>
                    </a:moveTo>
                    <a:cubicBezTo>
                      <a:pt x="67" y="86"/>
                      <a:pt x="67" y="86"/>
                      <a:pt x="67" y="86"/>
                    </a:cubicBezTo>
                    <a:cubicBezTo>
                      <a:pt x="67" y="26"/>
                      <a:pt x="67" y="26"/>
                      <a:pt x="67" y="26"/>
                    </a:cubicBezTo>
                    <a:cubicBezTo>
                      <a:pt x="67" y="18"/>
                      <a:pt x="64" y="12"/>
                      <a:pt x="54" y="12"/>
                    </a:cubicBezTo>
                    <a:cubicBezTo>
                      <a:pt x="28" y="12"/>
                      <a:pt x="28" y="12"/>
                      <a:pt x="28" y="12"/>
                    </a:cubicBezTo>
                    <a:cubicBezTo>
                      <a:pt x="28" y="84"/>
                      <a:pt x="28" y="84"/>
                      <a:pt x="28" y="84"/>
                    </a:cubicBezTo>
                    <a:cubicBezTo>
                      <a:pt x="28" y="85"/>
                      <a:pt x="27" y="86"/>
                      <a:pt x="26" y="86"/>
                    </a:cubicBezTo>
                    <a:cubicBezTo>
                      <a:pt x="0" y="86"/>
                      <a:pt x="0" y="86"/>
                      <a:pt x="0" y="86"/>
                    </a:cubicBezTo>
                    <a:cubicBezTo>
                      <a:pt x="0" y="74"/>
                      <a:pt x="0" y="74"/>
                      <a:pt x="0" y="74"/>
                    </a:cubicBezTo>
                    <a:cubicBezTo>
                      <a:pt x="13" y="74"/>
                      <a:pt x="13" y="74"/>
                      <a:pt x="13" y="74"/>
                    </a:cubicBezTo>
                    <a:cubicBezTo>
                      <a:pt x="13" y="0"/>
                      <a:pt x="13" y="0"/>
                      <a:pt x="13" y="0"/>
                    </a:cubicBezTo>
                    <a:cubicBezTo>
                      <a:pt x="58" y="0"/>
                      <a:pt x="58" y="0"/>
                      <a:pt x="58" y="0"/>
                    </a:cubicBezTo>
                    <a:cubicBezTo>
                      <a:pt x="74" y="0"/>
                      <a:pt x="82" y="9"/>
                      <a:pt x="82" y="26"/>
                    </a:cubicBezTo>
                    <a:lnTo>
                      <a:pt x="8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0" name="Freeform 47"/>
              <p:cNvSpPr>
                <a:spLocks/>
              </p:cNvSpPr>
              <p:nvPr userDrawn="1"/>
            </p:nvSpPr>
            <p:spPr bwMode="auto">
              <a:xfrm>
                <a:off x="9733586" y="5832650"/>
                <a:ext cx="30815" cy="53926"/>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1" name="Freeform 48"/>
              <p:cNvSpPr>
                <a:spLocks/>
              </p:cNvSpPr>
              <p:nvPr userDrawn="1"/>
            </p:nvSpPr>
            <p:spPr bwMode="auto">
              <a:xfrm>
                <a:off x="9787513" y="5832650"/>
                <a:ext cx="115556" cy="100149"/>
              </a:xfrm>
              <a:custGeom>
                <a:avLst/>
                <a:gdLst>
                  <a:gd name="T0" fmla="*/ 102 w 102"/>
                  <a:gd name="T1" fmla="*/ 53 h 88"/>
                  <a:gd name="T2" fmla="*/ 55 w 102"/>
                  <a:gd name="T3" fmla="*/ 88 h 88"/>
                  <a:gd name="T4" fmla="*/ 9 w 102"/>
                  <a:gd name="T5" fmla="*/ 78 h 88"/>
                  <a:gd name="T6" fmla="*/ 9 w 102"/>
                  <a:gd name="T7" fmla="*/ 12 h 88"/>
                  <a:gd name="T8" fmla="*/ 0 w 102"/>
                  <a:gd name="T9" fmla="*/ 12 h 88"/>
                  <a:gd name="T10" fmla="*/ 0 w 102"/>
                  <a:gd name="T11" fmla="*/ 0 h 88"/>
                  <a:gd name="T12" fmla="*/ 21 w 102"/>
                  <a:gd name="T13" fmla="*/ 0 h 88"/>
                  <a:gd name="T14" fmla="*/ 23 w 102"/>
                  <a:gd name="T15" fmla="*/ 2 h 88"/>
                  <a:gd name="T16" fmla="*/ 23 w 102"/>
                  <a:gd name="T17" fmla="*/ 69 h 88"/>
                  <a:gd name="T18" fmla="*/ 47 w 102"/>
                  <a:gd name="T19" fmla="*/ 75 h 88"/>
                  <a:gd name="T20" fmla="*/ 47 w 102"/>
                  <a:gd name="T21" fmla="*/ 0 h 88"/>
                  <a:gd name="T22" fmla="*/ 62 w 102"/>
                  <a:gd name="T23" fmla="*/ 0 h 88"/>
                  <a:gd name="T24" fmla="*/ 62 w 102"/>
                  <a:gd name="T25" fmla="*/ 75 h 88"/>
                  <a:gd name="T26" fmla="*/ 88 w 102"/>
                  <a:gd name="T27" fmla="*/ 53 h 88"/>
                  <a:gd name="T28" fmla="*/ 88 w 102"/>
                  <a:gd name="T29" fmla="*/ 0 h 88"/>
                  <a:gd name="T30" fmla="*/ 102 w 102"/>
                  <a:gd name="T31" fmla="*/ 0 h 88"/>
                  <a:gd name="T32" fmla="*/ 102 w 102"/>
                  <a:gd name="T33"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8">
                    <a:moveTo>
                      <a:pt x="102" y="53"/>
                    </a:moveTo>
                    <a:cubicBezTo>
                      <a:pt x="102" y="74"/>
                      <a:pt x="80" y="88"/>
                      <a:pt x="55" y="88"/>
                    </a:cubicBezTo>
                    <a:cubicBezTo>
                      <a:pt x="30" y="88"/>
                      <a:pt x="9" y="78"/>
                      <a:pt x="9" y="78"/>
                    </a:cubicBezTo>
                    <a:cubicBezTo>
                      <a:pt x="9" y="12"/>
                      <a:pt x="9" y="12"/>
                      <a:pt x="9" y="12"/>
                    </a:cubicBezTo>
                    <a:cubicBezTo>
                      <a:pt x="0" y="12"/>
                      <a:pt x="0" y="12"/>
                      <a:pt x="0" y="12"/>
                    </a:cubicBezTo>
                    <a:cubicBezTo>
                      <a:pt x="0" y="0"/>
                      <a:pt x="0" y="0"/>
                      <a:pt x="0" y="0"/>
                    </a:cubicBezTo>
                    <a:cubicBezTo>
                      <a:pt x="21" y="0"/>
                      <a:pt x="21" y="0"/>
                      <a:pt x="21" y="0"/>
                    </a:cubicBezTo>
                    <a:cubicBezTo>
                      <a:pt x="22" y="0"/>
                      <a:pt x="23" y="0"/>
                      <a:pt x="23" y="2"/>
                    </a:cubicBezTo>
                    <a:cubicBezTo>
                      <a:pt x="23" y="69"/>
                      <a:pt x="23" y="69"/>
                      <a:pt x="23" y="69"/>
                    </a:cubicBezTo>
                    <a:cubicBezTo>
                      <a:pt x="23" y="69"/>
                      <a:pt x="32" y="73"/>
                      <a:pt x="47" y="75"/>
                    </a:cubicBezTo>
                    <a:cubicBezTo>
                      <a:pt x="47" y="0"/>
                      <a:pt x="47" y="0"/>
                      <a:pt x="47" y="0"/>
                    </a:cubicBezTo>
                    <a:cubicBezTo>
                      <a:pt x="62" y="0"/>
                      <a:pt x="62" y="0"/>
                      <a:pt x="62" y="0"/>
                    </a:cubicBezTo>
                    <a:cubicBezTo>
                      <a:pt x="62" y="75"/>
                      <a:pt x="62" y="75"/>
                      <a:pt x="62" y="75"/>
                    </a:cubicBezTo>
                    <a:cubicBezTo>
                      <a:pt x="78" y="73"/>
                      <a:pt x="88" y="62"/>
                      <a:pt x="88" y="53"/>
                    </a:cubicBezTo>
                    <a:cubicBezTo>
                      <a:pt x="88" y="0"/>
                      <a:pt x="88" y="0"/>
                      <a:pt x="88" y="0"/>
                    </a:cubicBezTo>
                    <a:cubicBezTo>
                      <a:pt x="102" y="0"/>
                      <a:pt x="102" y="0"/>
                      <a:pt x="102" y="0"/>
                    </a:cubicBezTo>
                    <a:lnTo>
                      <a:pt x="102"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52" name="Freeform 49"/>
              <p:cNvSpPr>
                <a:spLocks/>
              </p:cNvSpPr>
              <p:nvPr userDrawn="1"/>
            </p:nvSpPr>
            <p:spPr bwMode="auto">
              <a:xfrm>
                <a:off x="9926182" y="5832650"/>
                <a:ext cx="79605" cy="97581"/>
              </a:xfrm>
              <a:custGeom>
                <a:avLst/>
                <a:gdLst>
                  <a:gd name="T0" fmla="*/ 70 w 70"/>
                  <a:gd name="T1" fmla="*/ 86 h 86"/>
                  <a:gd name="T2" fmla="*/ 0 w 70"/>
                  <a:gd name="T3" fmla="*/ 86 h 86"/>
                  <a:gd name="T4" fmla="*/ 0 w 70"/>
                  <a:gd name="T5" fmla="*/ 74 h 86"/>
                  <a:gd name="T6" fmla="*/ 45 w 70"/>
                  <a:gd name="T7" fmla="*/ 74 h 86"/>
                  <a:gd name="T8" fmla="*/ 45 w 70"/>
                  <a:gd name="T9" fmla="*/ 26 h 86"/>
                  <a:gd name="T10" fmla="*/ 32 w 70"/>
                  <a:gd name="T11" fmla="*/ 12 h 86"/>
                  <a:gd name="T12" fmla="*/ 0 w 70"/>
                  <a:gd name="T13" fmla="*/ 12 h 86"/>
                  <a:gd name="T14" fmla="*/ 0 w 70"/>
                  <a:gd name="T15" fmla="*/ 0 h 86"/>
                  <a:gd name="T16" fmla="*/ 35 w 70"/>
                  <a:gd name="T17" fmla="*/ 0 h 86"/>
                  <a:gd name="T18" fmla="*/ 59 w 70"/>
                  <a:gd name="T19" fmla="*/ 26 h 86"/>
                  <a:gd name="T20" fmla="*/ 59 w 70"/>
                  <a:gd name="T21" fmla="*/ 74 h 86"/>
                  <a:gd name="T22" fmla="*/ 70 w 70"/>
                  <a:gd name="T23" fmla="*/ 74 h 86"/>
                  <a:gd name="T24" fmla="*/ 70 w 7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86">
                    <a:moveTo>
                      <a:pt x="70" y="86"/>
                    </a:moveTo>
                    <a:cubicBezTo>
                      <a:pt x="0" y="86"/>
                      <a:pt x="0" y="86"/>
                      <a:pt x="0" y="86"/>
                    </a:cubicBezTo>
                    <a:cubicBezTo>
                      <a:pt x="0" y="74"/>
                      <a:pt x="0" y="74"/>
                      <a:pt x="0" y="74"/>
                    </a:cubicBezTo>
                    <a:cubicBezTo>
                      <a:pt x="45" y="74"/>
                      <a:pt x="45" y="74"/>
                      <a:pt x="45" y="74"/>
                    </a:cubicBezTo>
                    <a:cubicBezTo>
                      <a:pt x="45" y="26"/>
                      <a:pt x="45" y="26"/>
                      <a:pt x="45" y="26"/>
                    </a:cubicBezTo>
                    <a:cubicBezTo>
                      <a:pt x="45" y="18"/>
                      <a:pt x="41" y="12"/>
                      <a:pt x="32" y="12"/>
                    </a:cubicBezTo>
                    <a:cubicBezTo>
                      <a:pt x="0" y="12"/>
                      <a:pt x="0" y="12"/>
                      <a:pt x="0" y="12"/>
                    </a:cubicBezTo>
                    <a:cubicBezTo>
                      <a:pt x="0" y="0"/>
                      <a:pt x="0" y="0"/>
                      <a:pt x="0" y="0"/>
                    </a:cubicBezTo>
                    <a:cubicBezTo>
                      <a:pt x="35" y="0"/>
                      <a:pt x="35" y="0"/>
                      <a:pt x="35" y="0"/>
                    </a:cubicBezTo>
                    <a:cubicBezTo>
                      <a:pt x="51" y="0"/>
                      <a:pt x="59" y="9"/>
                      <a:pt x="59" y="26"/>
                    </a:cubicBezTo>
                    <a:cubicBezTo>
                      <a:pt x="59" y="74"/>
                      <a:pt x="59" y="74"/>
                      <a:pt x="59" y="74"/>
                    </a:cubicBezTo>
                    <a:cubicBezTo>
                      <a:pt x="70" y="74"/>
                      <a:pt x="70" y="74"/>
                      <a:pt x="70" y="74"/>
                    </a:cubicBezTo>
                    <a:lnTo>
                      <a:pt x="70"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grpSp>
        <p:nvGrpSpPr>
          <p:cNvPr id="183" name="Group 182"/>
          <p:cNvGrpSpPr/>
          <p:nvPr userDrawn="1"/>
        </p:nvGrpSpPr>
        <p:grpSpPr>
          <a:xfrm>
            <a:off x="5668524" y="-240172"/>
            <a:ext cx="746125" cy="868938"/>
            <a:chOff x="11293475" y="2909888"/>
            <a:chExt cx="896938" cy="1044575"/>
          </a:xfrm>
        </p:grpSpPr>
        <p:sp>
          <p:nvSpPr>
            <p:cNvPr id="184" name="Freeform 5"/>
            <p:cNvSpPr>
              <a:spLocks/>
            </p:cNvSpPr>
            <p:nvPr userDrawn="1"/>
          </p:nvSpPr>
          <p:spPr bwMode="auto">
            <a:xfrm>
              <a:off x="11293475"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5" name="Freeform 6"/>
            <p:cNvSpPr>
              <a:spLocks noEditPoints="1"/>
            </p:cNvSpPr>
            <p:nvPr userDrawn="1"/>
          </p:nvSpPr>
          <p:spPr bwMode="auto">
            <a:xfrm>
              <a:off x="11461750" y="2909888"/>
              <a:ext cx="560388" cy="1044575"/>
            </a:xfrm>
            <a:custGeom>
              <a:avLst/>
              <a:gdLst>
                <a:gd name="T0" fmla="*/ 82 w 353"/>
                <a:gd name="T1" fmla="*/ 658 h 658"/>
                <a:gd name="T2" fmla="*/ 83 w 353"/>
                <a:gd name="T3" fmla="*/ 448 h 658"/>
                <a:gd name="T4" fmla="*/ 0 w 353"/>
                <a:gd name="T5" fmla="*/ 419 h 658"/>
                <a:gd name="T6" fmla="*/ 0 w 353"/>
                <a:gd name="T7" fmla="*/ 344 h 658"/>
                <a:gd name="T8" fmla="*/ 179 w 353"/>
                <a:gd name="T9" fmla="*/ 280 h 658"/>
                <a:gd name="T10" fmla="*/ 95 w 353"/>
                <a:gd name="T11" fmla="*/ 246 h 658"/>
                <a:gd name="T12" fmla="*/ 95 w 353"/>
                <a:gd name="T13" fmla="*/ 101 h 658"/>
                <a:gd name="T14" fmla="*/ 353 w 353"/>
                <a:gd name="T15" fmla="*/ 0 h 658"/>
                <a:gd name="T16" fmla="*/ 353 w 353"/>
                <a:gd name="T17" fmla="*/ 157 h 658"/>
                <a:gd name="T18" fmla="*/ 235 w 353"/>
                <a:gd name="T19" fmla="*/ 203 h 658"/>
                <a:gd name="T20" fmla="*/ 305 w 353"/>
                <a:gd name="T21" fmla="*/ 235 h 658"/>
                <a:gd name="T22" fmla="*/ 305 w 353"/>
                <a:gd name="T23" fmla="*/ 315 h 658"/>
                <a:gd name="T24" fmla="*/ 146 w 353"/>
                <a:gd name="T25" fmla="*/ 380 h 658"/>
                <a:gd name="T26" fmla="*/ 179 w 353"/>
                <a:gd name="T27" fmla="*/ 392 h 658"/>
                <a:gd name="T28" fmla="*/ 82 w 353"/>
                <a:gd name="T29" fmla="*/ 658 h 658"/>
                <a:gd name="T30" fmla="*/ 20 w 353"/>
                <a:gd name="T31" fmla="*/ 405 h 658"/>
                <a:gd name="T32" fmla="*/ 104 w 353"/>
                <a:gd name="T33" fmla="*/ 434 h 658"/>
                <a:gd name="T34" fmla="*/ 103 w 353"/>
                <a:gd name="T35" fmla="*/ 542 h 658"/>
                <a:gd name="T36" fmla="*/ 154 w 353"/>
                <a:gd name="T37" fmla="*/ 404 h 658"/>
                <a:gd name="T38" fmla="*/ 92 w 353"/>
                <a:gd name="T39" fmla="*/ 380 h 658"/>
                <a:gd name="T40" fmla="*/ 285 w 353"/>
                <a:gd name="T41" fmla="*/ 302 h 658"/>
                <a:gd name="T42" fmla="*/ 285 w 353"/>
                <a:gd name="T43" fmla="*/ 247 h 658"/>
                <a:gd name="T44" fmla="*/ 183 w 353"/>
                <a:gd name="T45" fmla="*/ 200 h 658"/>
                <a:gd name="T46" fmla="*/ 333 w 353"/>
                <a:gd name="T47" fmla="*/ 144 h 658"/>
                <a:gd name="T48" fmla="*/ 333 w 353"/>
                <a:gd name="T49" fmla="*/ 30 h 658"/>
                <a:gd name="T50" fmla="*/ 115 w 353"/>
                <a:gd name="T51" fmla="*/ 114 h 658"/>
                <a:gd name="T52" fmla="*/ 115 w 353"/>
                <a:gd name="T53" fmla="*/ 232 h 658"/>
                <a:gd name="T54" fmla="*/ 236 w 353"/>
                <a:gd name="T55" fmla="*/ 281 h 658"/>
                <a:gd name="T56" fmla="*/ 20 w 353"/>
                <a:gd name="T57" fmla="*/ 357 h 658"/>
                <a:gd name="T58" fmla="*/ 20 w 353"/>
                <a:gd name="T59" fmla="*/ 405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658">
                  <a:moveTo>
                    <a:pt x="82" y="658"/>
                  </a:moveTo>
                  <a:lnTo>
                    <a:pt x="83" y="448"/>
                  </a:lnTo>
                  <a:lnTo>
                    <a:pt x="0" y="419"/>
                  </a:lnTo>
                  <a:lnTo>
                    <a:pt x="0" y="344"/>
                  </a:lnTo>
                  <a:lnTo>
                    <a:pt x="179" y="280"/>
                  </a:lnTo>
                  <a:lnTo>
                    <a:pt x="95" y="246"/>
                  </a:lnTo>
                  <a:lnTo>
                    <a:pt x="95" y="101"/>
                  </a:lnTo>
                  <a:lnTo>
                    <a:pt x="353" y="0"/>
                  </a:lnTo>
                  <a:lnTo>
                    <a:pt x="353" y="157"/>
                  </a:lnTo>
                  <a:lnTo>
                    <a:pt x="235" y="203"/>
                  </a:lnTo>
                  <a:lnTo>
                    <a:pt x="305" y="235"/>
                  </a:lnTo>
                  <a:lnTo>
                    <a:pt x="305" y="315"/>
                  </a:lnTo>
                  <a:lnTo>
                    <a:pt x="146" y="380"/>
                  </a:lnTo>
                  <a:lnTo>
                    <a:pt x="179" y="392"/>
                  </a:lnTo>
                  <a:lnTo>
                    <a:pt x="82" y="658"/>
                  </a:lnTo>
                  <a:close/>
                  <a:moveTo>
                    <a:pt x="20" y="405"/>
                  </a:moveTo>
                  <a:lnTo>
                    <a:pt x="104" y="434"/>
                  </a:lnTo>
                  <a:lnTo>
                    <a:pt x="103" y="542"/>
                  </a:lnTo>
                  <a:lnTo>
                    <a:pt x="154" y="404"/>
                  </a:lnTo>
                  <a:lnTo>
                    <a:pt x="92" y="380"/>
                  </a:lnTo>
                  <a:lnTo>
                    <a:pt x="285" y="302"/>
                  </a:lnTo>
                  <a:lnTo>
                    <a:pt x="285" y="247"/>
                  </a:lnTo>
                  <a:lnTo>
                    <a:pt x="183" y="200"/>
                  </a:lnTo>
                  <a:lnTo>
                    <a:pt x="333" y="144"/>
                  </a:lnTo>
                  <a:lnTo>
                    <a:pt x="333" y="30"/>
                  </a:lnTo>
                  <a:lnTo>
                    <a:pt x="115" y="114"/>
                  </a:lnTo>
                  <a:lnTo>
                    <a:pt x="115" y="232"/>
                  </a:lnTo>
                  <a:lnTo>
                    <a:pt x="236" y="281"/>
                  </a:lnTo>
                  <a:lnTo>
                    <a:pt x="20" y="357"/>
                  </a:lnTo>
                  <a:lnTo>
                    <a:pt x="20" y="4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86" name="Group 185"/>
          <p:cNvGrpSpPr/>
          <p:nvPr userDrawn="1"/>
        </p:nvGrpSpPr>
        <p:grpSpPr>
          <a:xfrm>
            <a:off x="4103901" y="-260896"/>
            <a:ext cx="746126" cy="744804"/>
            <a:chOff x="10039350" y="2911475"/>
            <a:chExt cx="896938" cy="895350"/>
          </a:xfrm>
        </p:grpSpPr>
        <p:sp>
          <p:nvSpPr>
            <p:cNvPr id="187" name="Freeform 7"/>
            <p:cNvSpPr>
              <a:spLocks/>
            </p:cNvSpPr>
            <p:nvPr userDrawn="1"/>
          </p:nvSpPr>
          <p:spPr bwMode="auto">
            <a:xfrm>
              <a:off x="10039350" y="3460750"/>
              <a:ext cx="896938" cy="346075"/>
            </a:xfrm>
            <a:custGeom>
              <a:avLst/>
              <a:gdLst>
                <a:gd name="T0" fmla="*/ 287 w 565"/>
                <a:gd name="T1" fmla="*/ 0 h 218"/>
                <a:gd name="T2" fmla="*/ 0 w 565"/>
                <a:gd name="T3" fmla="*/ 111 h 218"/>
                <a:gd name="T4" fmla="*/ 287 w 565"/>
                <a:gd name="T5" fmla="*/ 218 h 218"/>
                <a:gd name="T6" fmla="*/ 565 w 565"/>
                <a:gd name="T7" fmla="*/ 109 h 218"/>
                <a:gd name="T8" fmla="*/ 287 w 565"/>
                <a:gd name="T9" fmla="*/ 0 h 218"/>
              </a:gdLst>
              <a:ahLst/>
              <a:cxnLst>
                <a:cxn ang="0">
                  <a:pos x="T0" y="T1"/>
                </a:cxn>
                <a:cxn ang="0">
                  <a:pos x="T2" y="T3"/>
                </a:cxn>
                <a:cxn ang="0">
                  <a:pos x="T4" y="T5"/>
                </a:cxn>
                <a:cxn ang="0">
                  <a:pos x="T6" y="T7"/>
                </a:cxn>
                <a:cxn ang="0">
                  <a:pos x="T8" y="T9"/>
                </a:cxn>
              </a:cxnLst>
              <a:rect l="0" t="0" r="r" b="b"/>
              <a:pathLst>
                <a:path w="565" h="218">
                  <a:moveTo>
                    <a:pt x="287" y="0"/>
                  </a:moveTo>
                  <a:lnTo>
                    <a:pt x="0" y="111"/>
                  </a:lnTo>
                  <a:lnTo>
                    <a:pt x="287" y="218"/>
                  </a:lnTo>
                  <a:lnTo>
                    <a:pt x="565" y="109"/>
                  </a:lnTo>
                  <a:lnTo>
                    <a:pt x="287" y="0"/>
                  </a:lnTo>
                  <a:close/>
                </a:path>
              </a:pathLst>
            </a:custGeom>
            <a:solidFill>
              <a:srgbClr val="017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8" name="Freeform 8"/>
            <p:cNvSpPr>
              <a:spLocks/>
            </p:cNvSpPr>
            <p:nvPr userDrawn="1"/>
          </p:nvSpPr>
          <p:spPr bwMode="auto">
            <a:xfrm>
              <a:off x="10109200" y="2911475"/>
              <a:ext cx="754063" cy="757238"/>
            </a:xfrm>
            <a:custGeom>
              <a:avLst/>
              <a:gdLst>
                <a:gd name="T0" fmla="*/ 210 w 475"/>
                <a:gd name="T1" fmla="*/ 477 h 477"/>
                <a:gd name="T2" fmla="*/ 126 w 475"/>
                <a:gd name="T3" fmla="*/ 443 h 477"/>
                <a:gd name="T4" fmla="*/ 133 w 475"/>
                <a:gd name="T5" fmla="*/ 426 h 477"/>
                <a:gd name="T6" fmla="*/ 210 w 475"/>
                <a:gd name="T7" fmla="*/ 458 h 477"/>
                <a:gd name="T8" fmla="*/ 458 w 475"/>
                <a:gd name="T9" fmla="*/ 360 h 477"/>
                <a:gd name="T10" fmla="*/ 458 w 475"/>
                <a:gd name="T11" fmla="*/ 86 h 477"/>
                <a:gd name="T12" fmla="*/ 274 w 475"/>
                <a:gd name="T13" fmla="*/ 19 h 477"/>
                <a:gd name="T14" fmla="*/ 18 w 475"/>
                <a:gd name="T15" fmla="*/ 122 h 477"/>
                <a:gd name="T16" fmla="*/ 18 w 475"/>
                <a:gd name="T17" fmla="*/ 397 h 477"/>
                <a:gd name="T18" fmla="*/ 0 w 475"/>
                <a:gd name="T19" fmla="*/ 397 h 477"/>
                <a:gd name="T20" fmla="*/ 0 w 475"/>
                <a:gd name="T21" fmla="*/ 111 h 477"/>
                <a:gd name="T22" fmla="*/ 274 w 475"/>
                <a:gd name="T23" fmla="*/ 0 h 477"/>
                <a:gd name="T24" fmla="*/ 475 w 475"/>
                <a:gd name="T25" fmla="*/ 73 h 477"/>
                <a:gd name="T26" fmla="*/ 475 w 475"/>
                <a:gd name="T27" fmla="*/ 372 h 477"/>
                <a:gd name="T28" fmla="*/ 210 w 475"/>
                <a:gd name="T29" fmla="*/ 47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5" h="477">
                  <a:moveTo>
                    <a:pt x="210" y="477"/>
                  </a:moveTo>
                  <a:lnTo>
                    <a:pt x="126" y="443"/>
                  </a:lnTo>
                  <a:lnTo>
                    <a:pt x="133" y="426"/>
                  </a:lnTo>
                  <a:lnTo>
                    <a:pt x="210" y="458"/>
                  </a:lnTo>
                  <a:lnTo>
                    <a:pt x="458" y="360"/>
                  </a:lnTo>
                  <a:lnTo>
                    <a:pt x="458" y="86"/>
                  </a:lnTo>
                  <a:lnTo>
                    <a:pt x="274" y="19"/>
                  </a:lnTo>
                  <a:lnTo>
                    <a:pt x="18" y="122"/>
                  </a:lnTo>
                  <a:lnTo>
                    <a:pt x="18" y="397"/>
                  </a:lnTo>
                  <a:lnTo>
                    <a:pt x="0" y="397"/>
                  </a:lnTo>
                  <a:lnTo>
                    <a:pt x="0" y="111"/>
                  </a:lnTo>
                  <a:lnTo>
                    <a:pt x="274" y="0"/>
                  </a:lnTo>
                  <a:lnTo>
                    <a:pt x="475" y="73"/>
                  </a:lnTo>
                  <a:lnTo>
                    <a:pt x="475" y="372"/>
                  </a:lnTo>
                  <a:lnTo>
                    <a:pt x="210" y="4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89" name="Freeform 9"/>
            <p:cNvSpPr>
              <a:spLocks/>
            </p:cNvSpPr>
            <p:nvPr userDrawn="1"/>
          </p:nvSpPr>
          <p:spPr bwMode="auto">
            <a:xfrm>
              <a:off x="10120313" y="3030538"/>
              <a:ext cx="725488" cy="190500"/>
            </a:xfrm>
            <a:custGeom>
              <a:avLst/>
              <a:gdLst>
                <a:gd name="T0" fmla="*/ 185 w 457"/>
                <a:gd name="T1" fmla="*/ 120 h 120"/>
                <a:gd name="T2" fmla="*/ 0 w 457"/>
                <a:gd name="T3" fmla="*/ 49 h 120"/>
                <a:gd name="T4" fmla="*/ 5 w 457"/>
                <a:gd name="T5" fmla="*/ 34 h 120"/>
                <a:gd name="T6" fmla="*/ 185 w 457"/>
                <a:gd name="T7" fmla="*/ 101 h 120"/>
                <a:gd name="T8" fmla="*/ 452 w 457"/>
                <a:gd name="T9" fmla="*/ 0 h 120"/>
                <a:gd name="T10" fmla="*/ 457 w 457"/>
                <a:gd name="T11" fmla="*/ 16 h 120"/>
                <a:gd name="T12" fmla="*/ 185 w 457"/>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457" h="120">
                  <a:moveTo>
                    <a:pt x="185" y="120"/>
                  </a:moveTo>
                  <a:lnTo>
                    <a:pt x="0" y="49"/>
                  </a:lnTo>
                  <a:lnTo>
                    <a:pt x="5" y="34"/>
                  </a:lnTo>
                  <a:lnTo>
                    <a:pt x="185" y="101"/>
                  </a:lnTo>
                  <a:lnTo>
                    <a:pt x="452" y="0"/>
                  </a:lnTo>
                  <a:lnTo>
                    <a:pt x="457" y="16"/>
                  </a:lnTo>
                  <a:lnTo>
                    <a:pt x="185"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0" name="Freeform 10"/>
            <p:cNvSpPr>
              <a:spLocks/>
            </p:cNvSpPr>
            <p:nvPr userDrawn="1"/>
          </p:nvSpPr>
          <p:spPr bwMode="auto">
            <a:xfrm>
              <a:off x="10412413" y="3132138"/>
              <a:ext cx="433388" cy="192088"/>
            </a:xfrm>
            <a:custGeom>
              <a:avLst/>
              <a:gdLst>
                <a:gd name="T0" fmla="*/ 7 w 273"/>
                <a:gd name="T1" fmla="*/ 121 h 121"/>
                <a:gd name="T2" fmla="*/ 0 w 273"/>
                <a:gd name="T3" fmla="*/ 105 h 121"/>
                <a:gd name="T4" fmla="*/ 267 w 273"/>
                <a:gd name="T5" fmla="*/ 0 h 121"/>
                <a:gd name="T6" fmla="*/ 273 w 273"/>
                <a:gd name="T7" fmla="*/ 16 h 121"/>
                <a:gd name="T8" fmla="*/ 7 w 273"/>
                <a:gd name="T9" fmla="*/ 121 h 121"/>
              </a:gdLst>
              <a:ahLst/>
              <a:cxnLst>
                <a:cxn ang="0">
                  <a:pos x="T0" y="T1"/>
                </a:cxn>
                <a:cxn ang="0">
                  <a:pos x="T2" y="T3"/>
                </a:cxn>
                <a:cxn ang="0">
                  <a:pos x="T4" y="T5"/>
                </a:cxn>
                <a:cxn ang="0">
                  <a:pos x="T6" y="T7"/>
                </a:cxn>
                <a:cxn ang="0">
                  <a:pos x="T8" y="T9"/>
                </a:cxn>
              </a:cxnLst>
              <a:rect l="0" t="0" r="r" b="b"/>
              <a:pathLst>
                <a:path w="273" h="121">
                  <a:moveTo>
                    <a:pt x="7" y="121"/>
                  </a:moveTo>
                  <a:lnTo>
                    <a:pt x="0" y="105"/>
                  </a:lnTo>
                  <a:lnTo>
                    <a:pt x="267" y="0"/>
                  </a:lnTo>
                  <a:lnTo>
                    <a:pt x="273" y="16"/>
                  </a:lnTo>
                  <a:lnTo>
                    <a:pt x="7" y="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1" name="Freeform 11"/>
            <p:cNvSpPr>
              <a:spLocks/>
            </p:cNvSpPr>
            <p:nvPr userDrawn="1"/>
          </p:nvSpPr>
          <p:spPr bwMode="auto">
            <a:xfrm>
              <a:off x="10412413" y="3244850"/>
              <a:ext cx="433388" cy="193675"/>
            </a:xfrm>
            <a:custGeom>
              <a:avLst/>
              <a:gdLst>
                <a:gd name="T0" fmla="*/ 7 w 273"/>
                <a:gd name="T1" fmla="*/ 122 h 122"/>
                <a:gd name="T2" fmla="*/ 0 w 273"/>
                <a:gd name="T3" fmla="*/ 106 h 122"/>
                <a:gd name="T4" fmla="*/ 267 w 273"/>
                <a:gd name="T5" fmla="*/ 0 h 122"/>
                <a:gd name="T6" fmla="*/ 273 w 273"/>
                <a:gd name="T7" fmla="*/ 17 h 122"/>
                <a:gd name="T8" fmla="*/ 7 w 273"/>
                <a:gd name="T9" fmla="*/ 122 h 122"/>
              </a:gdLst>
              <a:ahLst/>
              <a:cxnLst>
                <a:cxn ang="0">
                  <a:pos x="T0" y="T1"/>
                </a:cxn>
                <a:cxn ang="0">
                  <a:pos x="T2" y="T3"/>
                </a:cxn>
                <a:cxn ang="0">
                  <a:pos x="T4" y="T5"/>
                </a:cxn>
                <a:cxn ang="0">
                  <a:pos x="T6" y="T7"/>
                </a:cxn>
                <a:cxn ang="0">
                  <a:pos x="T8" y="T9"/>
                </a:cxn>
              </a:cxnLst>
              <a:rect l="0" t="0" r="r" b="b"/>
              <a:pathLst>
                <a:path w="273" h="122">
                  <a:moveTo>
                    <a:pt x="7" y="122"/>
                  </a:moveTo>
                  <a:lnTo>
                    <a:pt x="0" y="106"/>
                  </a:lnTo>
                  <a:lnTo>
                    <a:pt x="267" y="0"/>
                  </a:lnTo>
                  <a:lnTo>
                    <a:pt x="273" y="17"/>
                  </a:lnTo>
                  <a:lnTo>
                    <a:pt x="7"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2" name="Freeform 12"/>
            <p:cNvSpPr>
              <a:spLocks/>
            </p:cNvSpPr>
            <p:nvPr userDrawn="1"/>
          </p:nvSpPr>
          <p:spPr bwMode="auto">
            <a:xfrm>
              <a:off x="10412413" y="3365500"/>
              <a:ext cx="433388" cy="192088"/>
            </a:xfrm>
            <a:custGeom>
              <a:avLst/>
              <a:gdLst>
                <a:gd name="T0" fmla="*/ 7 w 273"/>
                <a:gd name="T1" fmla="*/ 121 h 121"/>
                <a:gd name="T2" fmla="*/ 0 w 273"/>
                <a:gd name="T3" fmla="*/ 105 h 121"/>
                <a:gd name="T4" fmla="*/ 267 w 273"/>
                <a:gd name="T5" fmla="*/ 0 h 121"/>
                <a:gd name="T6" fmla="*/ 273 w 273"/>
                <a:gd name="T7" fmla="*/ 16 h 121"/>
                <a:gd name="T8" fmla="*/ 7 w 273"/>
                <a:gd name="T9" fmla="*/ 121 h 121"/>
              </a:gdLst>
              <a:ahLst/>
              <a:cxnLst>
                <a:cxn ang="0">
                  <a:pos x="T0" y="T1"/>
                </a:cxn>
                <a:cxn ang="0">
                  <a:pos x="T2" y="T3"/>
                </a:cxn>
                <a:cxn ang="0">
                  <a:pos x="T4" y="T5"/>
                </a:cxn>
                <a:cxn ang="0">
                  <a:pos x="T6" y="T7"/>
                </a:cxn>
                <a:cxn ang="0">
                  <a:pos x="T8" y="T9"/>
                </a:cxn>
              </a:cxnLst>
              <a:rect l="0" t="0" r="r" b="b"/>
              <a:pathLst>
                <a:path w="273" h="121">
                  <a:moveTo>
                    <a:pt x="7" y="121"/>
                  </a:moveTo>
                  <a:lnTo>
                    <a:pt x="0" y="105"/>
                  </a:lnTo>
                  <a:lnTo>
                    <a:pt x="267" y="0"/>
                  </a:lnTo>
                  <a:lnTo>
                    <a:pt x="273" y="16"/>
                  </a:lnTo>
                  <a:lnTo>
                    <a:pt x="7" y="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3" name="Freeform 13"/>
            <p:cNvSpPr>
              <a:spLocks noEditPoints="1"/>
            </p:cNvSpPr>
            <p:nvPr userDrawn="1"/>
          </p:nvSpPr>
          <p:spPr bwMode="auto">
            <a:xfrm>
              <a:off x="10171113" y="3230563"/>
              <a:ext cx="190500" cy="306388"/>
            </a:xfrm>
            <a:custGeom>
              <a:avLst/>
              <a:gdLst>
                <a:gd name="T0" fmla="*/ 55 w 109"/>
                <a:gd name="T1" fmla="*/ 175 h 175"/>
                <a:gd name="T2" fmla="*/ 0 w 109"/>
                <a:gd name="T3" fmla="*/ 87 h 175"/>
                <a:gd name="T4" fmla="*/ 55 w 109"/>
                <a:gd name="T5" fmla="*/ 0 h 175"/>
                <a:gd name="T6" fmla="*/ 109 w 109"/>
                <a:gd name="T7" fmla="*/ 87 h 175"/>
                <a:gd name="T8" fmla="*/ 55 w 109"/>
                <a:gd name="T9" fmla="*/ 175 h 175"/>
                <a:gd name="T10" fmla="*/ 55 w 109"/>
                <a:gd name="T11" fmla="*/ 16 h 175"/>
                <a:gd name="T12" fmla="*/ 16 w 109"/>
                <a:gd name="T13" fmla="*/ 87 h 175"/>
                <a:gd name="T14" fmla="*/ 55 w 109"/>
                <a:gd name="T15" fmla="*/ 159 h 175"/>
                <a:gd name="T16" fmla="*/ 94 w 109"/>
                <a:gd name="T17" fmla="*/ 87 h 175"/>
                <a:gd name="T18" fmla="*/ 55 w 109"/>
                <a:gd name="T19" fmla="*/ 1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75">
                  <a:moveTo>
                    <a:pt x="55" y="175"/>
                  </a:moveTo>
                  <a:cubicBezTo>
                    <a:pt x="24" y="175"/>
                    <a:pt x="0" y="136"/>
                    <a:pt x="0" y="87"/>
                  </a:cubicBezTo>
                  <a:cubicBezTo>
                    <a:pt x="0" y="38"/>
                    <a:pt x="24" y="0"/>
                    <a:pt x="55" y="0"/>
                  </a:cubicBezTo>
                  <a:cubicBezTo>
                    <a:pt x="85" y="0"/>
                    <a:pt x="109" y="38"/>
                    <a:pt x="109" y="87"/>
                  </a:cubicBezTo>
                  <a:cubicBezTo>
                    <a:pt x="109" y="136"/>
                    <a:pt x="85" y="175"/>
                    <a:pt x="55" y="175"/>
                  </a:cubicBezTo>
                  <a:close/>
                  <a:moveTo>
                    <a:pt x="55" y="16"/>
                  </a:moveTo>
                  <a:cubicBezTo>
                    <a:pt x="34" y="16"/>
                    <a:pt x="16" y="48"/>
                    <a:pt x="16" y="87"/>
                  </a:cubicBezTo>
                  <a:cubicBezTo>
                    <a:pt x="16" y="126"/>
                    <a:pt x="34" y="159"/>
                    <a:pt x="55" y="159"/>
                  </a:cubicBezTo>
                  <a:cubicBezTo>
                    <a:pt x="76" y="159"/>
                    <a:pt x="94" y="126"/>
                    <a:pt x="94" y="87"/>
                  </a:cubicBezTo>
                  <a:cubicBezTo>
                    <a:pt x="94" y="48"/>
                    <a:pt x="76" y="16"/>
                    <a:pt x="5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4" name="Rectangle 14"/>
            <p:cNvSpPr>
              <a:spLocks noChangeArrowheads="1"/>
            </p:cNvSpPr>
            <p:nvPr userDrawn="1"/>
          </p:nvSpPr>
          <p:spPr bwMode="auto">
            <a:xfrm>
              <a:off x="10253663" y="3243263"/>
              <a:ext cx="26988" cy="277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5" name="Freeform 15"/>
            <p:cNvSpPr>
              <a:spLocks/>
            </p:cNvSpPr>
            <p:nvPr userDrawn="1"/>
          </p:nvSpPr>
          <p:spPr bwMode="auto">
            <a:xfrm>
              <a:off x="10180638" y="3338513"/>
              <a:ext cx="174625" cy="100013"/>
            </a:xfrm>
            <a:custGeom>
              <a:avLst/>
              <a:gdLst>
                <a:gd name="T0" fmla="*/ 102 w 110"/>
                <a:gd name="T1" fmla="*/ 63 h 63"/>
                <a:gd name="T2" fmla="*/ 0 w 110"/>
                <a:gd name="T3" fmla="*/ 17 h 63"/>
                <a:gd name="T4" fmla="*/ 7 w 110"/>
                <a:gd name="T5" fmla="*/ 0 h 63"/>
                <a:gd name="T6" fmla="*/ 110 w 110"/>
                <a:gd name="T7" fmla="*/ 47 h 63"/>
                <a:gd name="T8" fmla="*/ 102 w 110"/>
                <a:gd name="T9" fmla="*/ 63 h 63"/>
              </a:gdLst>
              <a:ahLst/>
              <a:cxnLst>
                <a:cxn ang="0">
                  <a:pos x="T0" y="T1"/>
                </a:cxn>
                <a:cxn ang="0">
                  <a:pos x="T2" y="T3"/>
                </a:cxn>
                <a:cxn ang="0">
                  <a:pos x="T4" y="T5"/>
                </a:cxn>
                <a:cxn ang="0">
                  <a:pos x="T6" y="T7"/>
                </a:cxn>
                <a:cxn ang="0">
                  <a:pos x="T8" y="T9"/>
                </a:cxn>
              </a:cxnLst>
              <a:rect l="0" t="0" r="r" b="b"/>
              <a:pathLst>
                <a:path w="110" h="63">
                  <a:moveTo>
                    <a:pt x="102" y="63"/>
                  </a:moveTo>
                  <a:lnTo>
                    <a:pt x="0" y="17"/>
                  </a:lnTo>
                  <a:lnTo>
                    <a:pt x="7" y="0"/>
                  </a:lnTo>
                  <a:lnTo>
                    <a:pt x="110" y="47"/>
                  </a:lnTo>
                  <a:lnTo>
                    <a:pt x="102"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96" name="Group 195"/>
          <p:cNvGrpSpPr/>
          <p:nvPr userDrawn="1"/>
        </p:nvGrpSpPr>
        <p:grpSpPr>
          <a:xfrm>
            <a:off x="2539279" y="-264016"/>
            <a:ext cx="746126" cy="747445"/>
            <a:chOff x="8783638" y="2908300"/>
            <a:chExt cx="896938" cy="898525"/>
          </a:xfrm>
        </p:grpSpPr>
        <p:sp>
          <p:nvSpPr>
            <p:cNvPr id="197" name="Freeform 16"/>
            <p:cNvSpPr>
              <a:spLocks/>
            </p:cNvSpPr>
            <p:nvPr userDrawn="1"/>
          </p:nvSpPr>
          <p:spPr bwMode="auto">
            <a:xfrm>
              <a:off x="8783638"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63CA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8" name="Freeform 17"/>
            <p:cNvSpPr>
              <a:spLocks noEditPoints="1"/>
            </p:cNvSpPr>
            <p:nvPr userDrawn="1"/>
          </p:nvSpPr>
          <p:spPr bwMode="auto">
            <a:xfrm>
              <a:off x="8886825" y="2908300"/>
              <a:ext cx="692150" cy="819150"/>
            </a:xfrm>
            <a:custGeom>
              <a:avLst/>
              <a:gdLst>
                <a:gd name="T0" fmla="*/ 0 w 436"/>
                <a:gd name="T1" fmla="*/ 516 h 516"/>
                <a:gd name="T2" fmla="*/ 0 w 436"/>
                <a:gd name="T3" fmla="*/ 159 h 516"/>
                <a:gd name="T4" fmla="*/ 436 w 436"/>
                <a:gd name="T5" fmla="*/ 0 h 516"/>
                <a:gd name="T6" fmla="*/ 436 w 436"/>
                <a:gd name="T7" fmla="*/ 344 h 516"/>
                <a:gd name="T8" fmla="*/ 0 w 436"/>
                <a:gd name="T9" fmla="*/ 516 h 516"/>
                <a:gd name="T10" fmla="*/ 15 w 436"/>
                <a:gd name="T11" fmla="*/ 170 h 516"/>
                <a:gd name="T12" fmla="*/ 15 w 436"/>
                <a:gd name="T13" fmla="*/ 493 h 516"/>
                <a:gd name="T14" fmla="*/ 420 w 436"/>
                <a:gd name="T15" fmla="*/ 333 h 516"/>
                <a:gd name="T16" fmla="*/ 420 w 436"/>
                <a:gd name="T17" fmla="*/ 23 h 516"/>
                <a:gd name="T18" fmla="*/ 15 w 436"/>
                <a:gd name="T19" fmla="*/ 17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6" h="516">
                  <a:moveTo>
                    <a:pt x="0" y="516"/>
                  </a:moveTo>
                  <a:lnTo>
                    <a:pt x="0" y="159"/>
                  </a:lnTo>
                  <a:lnTo>
                    <a:pt x="436" y="0"/>
                  </a:lnTo>
                  <a:lnTo>
                    <a:pt x="436" y="344"/>
                  </a:lnTo>
                  <a:lnTo>
                    <a:pt x="0" y="516"/>
                  </a:lnTo>
                  <a:close/>
                  <a:moveTo>
                    <a:pt x="15" y="170"/>
                  </a:moveTo>
                  <a:lnTo>
                    <a:pt x="15" y="493"/>
                  </a:lnTo>
                  <a:lnTo>
                    <a:pt x="420" y="333"/>
                  </a:lnTo>
                  <a:lnTo>
                    <a:pt x="420" y="23"/>
                  </a:lnTo>
                  <a:lnTo>
                    <a:pt x="15" y="1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99" name="Freeform 18"/>
            <p:cNvSpPr>
              <a:spLocks/>
            </p:cNvSpPr>
            <p:nvPr userDrawn="1"/>
          </p:nvSpPr>
          <p:spPr bwMode="auto">
            <a:xfrm>
              <a:off x="8937625" y="2955925"/>
              <a:ext cx="633413" cy="252413"/>
            </a:xfrm>
            <a:custGeom>
              <a:avLst/>
              <a:gdLst>
                <a:gd name="T0" fmla="*/ 5 w 399"/>
                <a:gd name="T1" fmla="*/ 159 h 159"/>
                <a:gd name="T2" fmla="*/ 0 w 399"/>
                <a:gd name="T3" fmla="*/ 144 h 159"/>
                <a:gd name="T4" fmla="*/ 393 w 399"/>
                <a:gd name="T5" fmla="*/ 0 h 159"/>
                <a:gd name="T6" fmla="*/ 399 w 399"/>
                <a:gd name="T7" fmla="*/ 14 h 159"/>
                <a:gd name="T8" fmla="*/ 5 w 399"/>
                <a:gd name="T9" fmla="*/ 159 h 159"/>
              </a:gdLst>
              <a:ahLst/>
              <a:cxnLst>
                <a:cxn ang="0">
                  <a:pos x="T0" y="T1"/>
                </a:cxn>
                <a:cxn ang="0">
                  <a:pos x="T2" y="T3"/>
                </a:cxn>
                <a:cxn ang="0">
                  <a:pos x="T4" y="T5"/>
                </a:cxn>
                <a:cxn ang="0">
                  <a:pos x="T6" y="T7"/>
                </a:cxn>
                <a:cxn ang="0">
                  <a:pos x="T8" y="T9"/>
                </a:cxn>
              </a:cxnLst>
              <a:rect l="0" t="0" r="r" b="b"/>
              <a:pathLst>
                <a:path w="399" h="159">
                  <a:moveTo>
                    <a:pt x="5" y="159"/>
                  </a:moveTo>
                  <a:lnTo>
                    <a:pt x="0" y="144"/>
                  </a:lnTo>
                  <a:lnTo>
                    <a:pt x="393" y="0"/>
                  </a:lnTo>
                  <a:lnTo>
                    <a:pt x="399" y="14"/>
                  </a:lnTo>
                  <a:lnTo>
                    <a:pt x="5" y="1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0" name="Freeform 19"/>
            <p:cNvSpPr>
              <a:spLocks/>
            </p:cNvSpPr>
            <p:nvPr userDrawn="1"/>
          </p:nvSpPr>
          <p:spPr bwMode="auto">
            <a:xfrm>
              <a:off x="9331325" y="3035300"/>
              <a:ext cx="239713" cy="106363"/>
            </a:xfrm>
            <a:custGeom>
              <a:avLst/>
              <a:gdLst>
                <a:gd name="T0" fmla="*/ 6 w 151"/>
                <a:gd name="T1" fmla="*/ 67 h 67"/>
                <a:gd name="T2" fmla="*/ 0 w 151"/>
                <a:gd name="T3" fmla="*/ 53 h 67"/>
                <a:gd name="T4" fmla="*/ 145 w 151"/>
                <a:gd name="T5" fmla="*/ 0 h 67"/>
                <a:gd name="T6" fmla="*/ 151 w 151"/>
                <a:gd name="T7" fmla="*/ 14 h 67"/>
                <a:gd name="T8" fmla="*/ 6 w 151"/>
                <a:gd name="T9" fmla="*/ 67 h 67"/>
              </a:gdLst>
              <a:ahLst/>
              <a:cxnLst>
                <a:cxn ang="0">
                  <a:pos x="T0" y="T1"/>
                </a:cxn>
                <a:cxn ang="0">
                  <a:pos x="T2" y="T3"/>
                </a:cxn>
                <a:cxn ang="0">
                  <a:pos x="T4" y="T5"/>
                </a:cxn>
                <a:cxn ang="0">
                  <a:pos x="T6" y="T7"/>
                </a:cxn>
                <a:cxn ang="0">
                  <a:pos x="T8" y="T9"/>
                </a:cxn>
              </a:cxnLst>
              <a:rect l="0" t="0" r="r" b="b"/>
              <a:pathLst>
                <a:path w="151" h="67">
                  <a:moveTo>
                    <a:pt x="6" y="67"/>
                  </a:moveTo>
                  <a:lnTo>
                    <a:pt x="0" y="53"/>
                  </a:lnTo>
                  <a:lnTo>
                    <a:pt x="145" y="0"/>
                  </a:lnTo>
                  <a:lnTo>
                    <a:pt x="151" y="14"/>
                  </a:lnTo>
                  <a:lnTo>
                    <a:pt x="6"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1" name="Freeform 20"/>
            <p:cNvSpPr>
              <a:spLocks/>
            </p:cNvSpPr>
            <p:nvPr userDrawn="1"/>
          </p:nvSpPr>
          <p:spPr bwMode="auto">
            <a:xfrm>
              <a:off x="9331325" y="3082925"/>
              <a:ext cx="239713" cy="106363"/>
            </a:xfrm>
            <a:custGeom>
              <a:avLst/>
              <a:gdLst>
                <a:gd name="T0" fmla="*/ 6 w 151"/>
                <a:gd name="T1" fmla="*/ 67 h 67"/>
                <a:gd name="T2" fmla="*/ 0 w 151"/>
                <a:gd name="T3" fmla="*/ 53 h 67"/>
                <a:gd name="T4" fmla="*/ 145 w 151"/>
                <a:gd name="T5" fmla="*/ 0 h 67"/>
                <a:gd name="T6" fmla="*/ 151 w 151"/>
                <a:gd name="T7" fmla="*/ 14 h 67"/>
                <a:gd name="T8" fmla="*/ 6 w 151"/>
                <a:gd name="T9" fmla="*/ 67 h 67"/>
              </a:gdLst>
              <a:ahLst/>
              <a:cxnLst>
                <a:cxn ang="0">
                  <a:pos x="T0" y="T1"/>
                </a:cxn>
                <a:cxn ang="0">
                  <a:pos x="T2" y="T3"/>
                </a:cxn>
                <a:cxn ang="0">
                  <a:pos x="T4" y="T5"/>
                </a:cxn>
                <a:cxn ang="0">
                  <a:pos x="T6" y="T7"/>
                </a:cxn>
                <a:cxn ang="0">
                  <a:pos x="T8" y="T9"/>
                </a:cxn>
              </a:cxnLst>
              <a:rect l="0" t="0" r="r" b="b"/>
              <a:pathLst>
                <a:path w="151" h="67">
                  <a:moveTo>
                    <a:pt x="6" y="67"/>
                  </a:moveTo>
                  <a:lnTo>
                    <a:pt x="0" y="53"/>
                  </a:lnTo>
                  <a:lnTo>
                    <a:pt x="145" y="0"/>
                  </a:lnTo>
                  <a:lnTo>
                    <a:pt x="151" y="14"/>
                  </a:lnTo>
                  <a:lnTo>
                    <a:pt x="6"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2" name="Freeform 21"/>
            <p:cNvSpPr>
              <a:spLocks/>
            </p:cNvSpPr>
            <p:nvPr userDrawn="1"/>
          </p:nvSpPr>
          <p:spPr bwMode="auto">
            <a:xfrm>
              <a:off x="9004300" y="3551238"/>
              <a:ext cx="117475" cy="63500"/>
            </a:xfrm>
            <a:custGeom>
              <a:avLst/>
              <a:gdLst>
                <a:gd name="T0" fmla="*/ 5 w 74"/>
                <a:gd name="T1" fmla="*/ 40 h 40"/>
                <a:gd name="T2" fmla="*/ 0 w 74"/>
                <a:gd name="T3" fmla="*/ 25 h 40"/>
                <a:gd name="T4" fmla="*/ 68 w 74"/>
                <a:gd name="T5" fmla="*/ 0 h 40"/>
                <a:gd name="T6" fmla="*/ 74 w 74"/>
                <a:gd name="T7" fmla="*/ 14 h 40"/>
                <a:gd name="T8" fmla="*/ 5 w 74"/>
                <a:gd name="T9" fmla="*/ 40 h 40"/>
              </a:gdLst>
              <a:ahLst/>
              <a:cxnLst>
                <a:cxn ang="0">
                  <a:pos x="T0" y="T1"/>
                </a:cxn>
                <a:cxn ang="0">
                  <a:pos x="T2" y="T3"/>
                </a:cxn>
                <a:cxn ang="0">
                  <a:pos x="T4" y="T5"/>
                </a:cxn>
                <a:cxn ang="0">
                  <a:pos x="T6" y="T7"/>
                </a:cxn>
                <a:cxn ang="0">
                  <a:pos x="T8" y="T9"/>
                </a:cxn>
              </a:cxnLst>
              <a:rect l="0" t="0" r="r" b="b"/>
              <a:pathLst>
                <a:path w="74" h="40">
                  <a:moveTo>
                    <a:pt x="5" y="40"/>
                  </a:moveTo>
                  <a:lnTo>
                    <a:pt x="0" y="25"/>
                  </a:lnTo>
                  <a:lnTo>
                    <a:pt x="68" y="0"/>
                  </a:lnTo>
                  <a:lnTo>
                    <a:pt x="74" y="14"/>
                  </a:lnTo>
                  <a:lnTo>
                    <a:pt x="5"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203" name="Group 202"/>
          <p:cNvGrpSpPr/>
          <p:nvPr userDrawn="1"/>
        </p:nvGrpSpPr>
        <p:grpSpPr>
          <a:xfrm>
            <a:off x="974658" y="-245683"/>
            <a:ext cx="746125" cy="838564"/>
            <a:chOff x="7529513" y="2909888"/>
            <a:chExt cx="896938" cy="1008062"/>
          </a:xfrm>
        </p:grpSpPr>
        <p:sp>
          <p:nvSpPr>
            <p:cNvPr id="204" name="Freeform 22"/>
            <p:cNvSpPr>
              <a:spLocks/>
            </p:cNvSpPr>
            <p:nvPr userDrawn="1"/>
          </p:nvSpPr>
          <p:spPr bwMode="auto">
            <a:xfrm>
              <a:off x="7529513" y="3460750"/>
              <a:ext cx="896938" cy="346075"/>
            </a:xfrm>
            <a:custGeom>
              <a:avLst/>
              <a:gdLst>
                <a:gd name="T0" fmla="*/ 287 w 565"/>
                <a:gd name="T1" fmla="*/ 0 h 218"/>
                <a:gd name="T2" fmla="*/ 0 w 565"/>
                <a:gd name="T3" fmla="*/ 111 h 218"/>
                <a:gd name="T4" fmla="*/ 287 w 565"/>
                <a:gd name="T5" fmla="*/ 218 h 218"/>
                <a:gd name="T6" fmla="*/ 565 w 565"/>
                <a:gd name="T7" fmla="*/ 109 h 218"/>
                <a:gd name="T8" fmla="*/ 287 w 565"/>
                <a:gd name="T9" fmla="*/ 0 h 218"/>
              </a:gdLst>
              <a:ahLst/>
              <a:cxnLst>
                <a:cxn ang="0">
                  <a:pos x="T0" y="T1"/>
                </a:cxn>
                <a:cxn ang="0">
                  <a:pos x="T2" y="T3"/>
                </a:cxn>
                <a:cxn ang="0">
                  <a:pos x="T4" y="T5"/>
                </a:cxn>
                <a:cxn ang="0">
                  <a:pos x="T6" y="T7"/>
                </a:cxn>
                <a:cxn ang="0">
                  <a:pos x="T8" y="T9"/>
                </a:cxn>
              </a:cxnLst>
              <a:rect l="0" t="0" r="r" b="b"/>
              <a:pathLst>
                <a:path w="565" h="218">
                  <a:moveTo>
                    <a:pt x="287" y="0"/>
                  </a:moveTo>
                  <a:lnTo>
                    <a:pt x="0" y="111"/>
                  </a:lnTo>
                  <a:lnTo>
                    <a:pt x="287" y="218"/>
                  </a:lnTo>
                  <a:lnTo>
                    <a:pt x="565" y="109"/>
                  </a:lnTo>
                  <a:lnTo>
                    <a:pt x="287" y="0"/>
                  </a:lnTo>
                  <a:close/>
                </a:path>
              </a:pathLst>
            </a:custGeom>
            <a:solidFill>
              <a:srgbClr val="5B38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5" name="Freeform 23"/>
            <p:cNvSpPr>
              <a:spLocks/>
            </p:cNvSpPr>
            <p:nvPr userDrawn="1"/>
          </p:nvSpPr>
          <p:spPr bwMode="auto">
            <a:xfrm>
              <a:off x="7824788" y="2909888"/>
              <a:ext cx="304800" cy="747713"/>
            </a:xfrm>
            <a:custGeom>
              <a:avLst/>
              <a:gdLst>
                <a:gd name="T0" fmla="*/ 19 w 192"/>
                <a:gd name="T1" fmla="*/ 471 h 471"/>
                <a:gd name="T2" fmla="*/ 0 w 192"/>
                <a:gd name="T3" fmla="*/ 471 h 471"/>
                <a:gd name="T4" fmla="*/ 0 w 192"/>
                <a:gd name="T5" fmla="*/ 37 h 471"/>
                <a:gd name="T6" fmla="*/ 89 w 192"/>
                <a:gd name="T7" fmla="*/ 0 h 471"/>
                <a:gd name="T8" fmla="*/ 192 w 192"/>
                <a:gd name="T9" fmla="*/ 43 h 471"/>
                <a:gd name="T10" fmla="*/ 87 w 192"/>
                <a:gd name="T11" fmla="*/ 81 h 471"/>
                <a:gd name="T12" fmla="*/ 51 w 192"/>
                <a:gd name="T13" fmla="*/ 63 h 471"/>
                <a:gd name="T14" fmla="*/ 59 w 192"/>
                <a:gd name="T15" fmla="*/ 47 h 471"/>
                <a:gd name="T16" fmla="*/ 88 w 192"/>
                <a:gd name="T17" fmla="*/ 61 h 471"/>
                <a:gd name="T18" fmla="*/ 140 w 192"/>
                <a:gd name="T19" fmla="*/ 42 h 471"/>
                <a:gd name="T20" fmla="*/ 89 w 192"/>
                <a:gd name="T21" fmla="*/ 21 h 471"/>
                <a:gd name="T22" fmla="*/ 19 w 192"/>
                <a:gd name="T23" fmla="*/ 49 h 471"/>
                <a:gd name="T24" fmla="*/ 19 w 192"/>
                <a:gd name="T25" fmla="*/ 471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471">
                  <a:moveTo>
                    <a:pt x="19" y="471"/>
                  </a:moveTo>
                  <a:lnTo>
                    <a:pt x="0" y="471"/>
                  </a:lnTo>
                  <a:lnTo>
                    <a:pt x="0" y="37"/>
                  </a:lnTo>
                  <a:lnTo>
                    <a:pt x="89" y="0"/>
                  </a:lnTo>
                  <a:lnTo>
                    <a:pt x="192" y="43"/>
                  </a:lnTo>
                  <a:lnTo>
                    <a:pt x="87" y="81"/>
                  </a:lnTo>
                  <a:lnTo>
                    <a:pt x="51" y="63"/>
                  </a:lnTo>
                  <a:lnTo>
                    <a:pt x="59" y="47"/>
                  </a:lnTo>
                  <a:lnTo>
                    <a:pt x="88" y="61"/>
                  </a:lnTo>
                  <a:lnTo>
                    <a:pt x="140" y="42"/>
                  </a:lnTo>
                  <a:lnTo>
                    <a:pt x="89" y="21"/>
                  </a:lnTo>
                  <a:lnTo>
                    <a:pt x="19" y="49"/>
                  </a:lnTo>
                  <a:lnTo>
                    <a:pt x="19" y="4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6" name="Freeform 24"/>
            <p:cNvSpPr>
              <a:spLocks/>
            </p:cNvSpPr>
            <p:nvPr userDrawn="1"/>
          </p:nvSpPr>
          <p:spPr bwMode="auto">
            <a:xfrm>
              <a:off x="7883525" y="3032125"/>
              <a:ext cx="247650" cy="885825"/>
            </a:xfrm>
            <a:custGeom>
              <a:avLst/>
              <a:gdLst>
                <a:gd name="T0" fmla="*/ 62 w 156"/>
                <a:gd name="T1" fmla="*/ 558 h 558"/>
                <a:gd name="T2" fmla="*/ 0 w 156"/>
                <a:gd name="T3" fmla="*/ 451 h 558"/>
                <a:gd name="T4" fmla="*/ 81 w 156"/>
                <a:gd name="T5" fmla="*/ 451 h 558"/>
                <a:gd name="T6" fmla="*/ 81 w 156"/>
                <a:gd name="T7" fmla="*/ 469 h 558"/>
                <a:gd name="T8" fmla="*/ 32 w 156"/>
                <a:gd name="T9" fmla="*/ 469 h 558"/>
                <a:gd name="T10" fmla="*/ 62 w 156"/>
                <a:gd name="T11" fmla="*/ 520 h 558"/>
                <a:gd name="T12" fmla="*/ 137 w 156"/>
                <a:gd name="T13" fmla="*/ 391 h 558"/>
                <a:gd name="T14" fmla="*/ 137 w 156"/>
                <a:gd name="T15" fmla="*/ 0 h 558"/>
                <a:gd name="T16" fmla="*/ 156 w 156"/>
                <a:gd name="T17" fmla="*/ 0 h 558"/>
                <a:gd name="T18" fmla="*/ 156 w 156"/>
                <a:gd name="T19" fmla="*/ 396 h 558"/>
                <a:gd name="T20" fmla="*/ 62 w 156"/>
                <a:gd name="T2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 h="558">
                  <a:moveTo>
                    <a:pt x="62" y="558"/>
                  </a:moveTo>
                  <a:lnTo>
                    <a:pt x="0" y="451"/>
                  </a:lnTo>
                  <a:lnTo>
                    <a:pt x="81" y="451"/>
                  </a:lnTo>
                  <a:lnTo>
                    <a:pt x="81" y="469"/>
                  </a:lnTo>
                  <a:lnTo>
                    <a:pt x="32" y="469"/>
                  </a:lnTo>
                  <a:lnTo>
                    <a:pt x="62" y="520"/>
                  </a:lnTo>
                  <a:lnTo>
                    <a:pt x="137" y="391"/>
                  </a:lnTo>
                  <a:lnTo>
                    <a:pt x="137" y="0"/>
                  </a:lnTo>
                  <a:lnTo>
                    <a:pt x="156" y="0"/>
                  </a:lnTo>
                  <a:lnTo>
                    <a:pt x="156" y="396"/>
                  </a:lnTo>
                  <a:lnTo>
                    <a:pt x="62" y="5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7" name="Rectangle 25"/>
            <p:cNvSpPr>
              <a:spLocks noChangeArrowheads="1"/>
            </p:cNvSpPr>
            <p:nvPr userDrawn="1"/>
          </p:nvSpPr>
          <p:spPr bwMode="auto">
            <a:xfrm>
              <a:off x="8012113" y="3051175"/>
              <a:ext cx="30163" cy="6223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8" name="Rectangle 26"/>
            <p:cNvSpPr>
              <a:spLocks noChangeArrowheads="1"/>
            </p:cNvSpPr>
            <p:nvPr userDrawn="1"/>
          </p:nvSpPr>
          <p:spPr bwMode="auto">
            <a:xfrm>
              <a:off x="7913688" y="3051175"/>
              <a:ext cx="30163" cy="6223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09" name="Freeform 27"/>
            <p:cNvSpPr>
              <a:spLocks/>
            </p:cNvSpPr>
            <p:nvPr userDrawn="1"/>
          </p:nvSpPr>
          <p:spPr bwMode="auto">
            <a:xfrm>
              <a:off x="7832725" y="3089275"/>
              <a:ext cx="290513" cy="69850"/>
            </a:xfrm>
            <a:custGeom>
              <a:avLst/>
              <a:gdLst>
                <a:gd name="T0" fmla="*/ 125 w 183"/>
                <a:gd name="T1" fmla="*/ 44 h 44"/>
                <a:gd name="T2" fmla="*/ 57 w 183"/>
                <a:gd name="T3" fmla="*/ 43 h 44"/>
                <a:gd name="T4" fmla="*/ 0 w 183"/>
                <a:gd name="T5" fmla="*/ 18 h 44"/>
                <a:gd name="T6" fmla="*/ 8 w 183"/>
                <a:gd name="T7" fmla="*/ 0 h 44"/>
                <a:gd name="T8" fmla="*/ 62 w 183"/>
                <a:gd name="T9" fmla="*/ 26 h 44"/>
                <a:gd name="T10" fmla="*/ 121 w 183"/>
                <a:gd name="T11" fmla="*/ 26 h 44"/>
                <a:gd name="T12" fmla="*/ 175 w 183"/>
                <a:gd name="T13" fmla="*/ 0 h 44"/>
                <a:gd name="T14" fmla="*/ 183 w 183"/>
                <a:gd name="T15" fmla="*/ 18 h 44"/>
                <a:gd name="T16" fmla="*/ 125 w 183"/>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4">
                  <a:moveTo>
                    <a:pt x="125" y="44"/>
                  </a:moveTo>
                  <a:lnTo>
                    <a:pt x="57" y="43"/>
                  </a:lnTo>
                  <a:lnTo>
                    <a:pt x="0" y="18"/>
                  </a:lnTo>
                  <a:lnTo>
                    <a:pt x="8" y="0"/>
                  </a:lnTo>
                  <a:lnTo>
                    <a:pt x="62" y="26"/>
                  </a:lnTo>
                  <a:lnTo>
                    <a:pt x="121" y="26"/>
                  </a:lnTo>
                  <a:lnTo>
                    <a:pt x="175" y="0"/>
                  </a:lnTo>
                  <a:lnTo>
                    <a:pt x="183" y="18"/>
                  </a:lnTo>
                  <a:lnTo>
                    <a:pt x="125"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210" name="Group 209"/>
          <p:cNvGrpSpPr/>
          <p:nvPr userDrawn="1"/>
        </p:nvGrpSpPr>
        <p:grpSpPr>
          <a:xfrm>
            <a:off x="5668524" y="1387491"/>
            <a:ext cx="746125" cy="822718"/>
            <a:chOff x="6275388" y="2917825"/>
            <a:chExt cx="896938" cy="989013"/>
          </a:xfrm>
        </p:grpSpPr>
        <p:sp>
          <p:nvSpPr>
            <p:cNvPr id="211" name="Freeform 28"/>
            <p:cNvSpPr>
              <a:spLocks/>
            </p:cNvSpPr>
            <p:nvPr userDrawn="1"/>
          </p:nvSpPr>
          <p:spPr bwMode="auto">
            <a:xfrm>
              <a:off x="6275388" y="3460750"/>
              <a:ext cx="896938" cy="346075"/>
            </a:xfrm>
            <a:custGeom>
              <a:avLst/>
              <a:gdLst>
                <a:gd name="T0" fmla="*/ 287 w 565"/>
                <a:gd name="T1" fmla="*/ 0 h 218"/>
                <a:gd name="T2" fmla="*/ 0 w 565"/>
                <a:gd name="T3" fmla="*/ 111 h 218"/>
                <a:gd name="T4" fmla="*/ 287 w 565"/>
                <a:gd name="T5" fmla="*/ 218 h 218"/>
                <a:gd name="T6" fmla="*/ 565 w 565"/>
                <a:gd name="T7" fmla="*/ 109 h 218"/>
                <a:gd name="T8" fmla="*/ 287 w 565"/>
                <a:gd name="T9" fmla="*/ 0 h 218"/>
              </a:gdLst>
              <a:ahLst/>
              <a:cxnLst>
                <a:cxn ang="0">
                  <a:pos x="T0" y="T1"/>
                </a:cxn>
                <a:cxn ang="0">
                  <a:pos x="T2" y="T3"/>
                </a:cxn>
                <a:cxn ang="0">
                  <a:pos x="T4" y="T5"/>
                </a:cxn>
                <a:cxn ang="0">
                  <a:pos x="T6" y="T7"/>
                </a:cxn>
                <a:cxn ang="0">
                  <a:pos x="T8" y="T9"/>
                </a:cxn>
              </a:cxnLst>
              <a:rect l="0" t="0" r="r" b="b"/>
              <a:pathLst>
                <a:path w="565" h="218">
                  <a:moveTo>
                    <a:pt x="287" y="0"/>
                  </a:moveTo>
                  <a:lnTo>
                    <a:pt x="0" y="111"/>
                  </a:lnTo>
                  <a:lnTo>
                    <a:pt x="287" y="218"/>
                  </a:lnTo>
                  <a:lnTo>
                    <a:pt x="565" y="109"/>
                  </a:lnTo>
                  <a:lnTo>
                    <a:pt x="287" y="0"/>
                  </a:lnTo>
                  <a:close/>
                </a:path>
              </a:pathLst>
            </a:custGeom>
            <a:solidFill>
              <a:srgbClr val="B140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2" name="Freeform 29"/>
            <p:cNvSpPr>
              <a:spLocks/>
            </p:cNvSpPr>
            <p:nvPr userDrawn="1"/>
          </p:nvSpPr>
          <p:spPr bwMode="auto">
            <a:xfrm>
              <a:off x="6472238" y="3014663"/>
              <a:ext cx="371475" cy="849313"/>
            </a:xfrm>
            <a:custGeom>
              <a:avLst/>
              <a:gdLst>
                <a:gd name="T0" fmla="*/ 159 w 234"/>
                <a:gd name="T1" fmla="*/ 535 h 535"/>
                <a:gd name="T2" fmla="*/ 0 w 234"/>
                <a:gd name="T3" fmla="*/ 475 h 535"/>
                <a:gd name="T4" fmla="*/ 0 w 234"/>
                <a:gd name="T5" fmla="*/ 61 h 535"/>
                <a:gd name="T6" fmla="*/ 161 w 234"/>
                <a:gd name="T7" fmla="*/ 0 h 535"/>
                <a:gd name="T8" fmla="*/ 234 w 234"/>
                <a:gd name="T9" fmla="*/ 31 h 535"/>
                <a:gd name="T10" fmla="*/ 227 w 234"/>
                <a:gd name="T11" fmla="*/ 46 h 535"/>
                <a:gd name="T12" fmla="*/ 161 w 234"/>
                <a:gd name="T13" fmla="*/ 17 h 535"/>
                <a:gd name="T14" fmla="*/ 16 w 234"/>
                <a:gd name="T15" fmla="*/ 73 h 535"/>
                <a:gd name="T16" fmla="*/ 16 w 234"/>
                <a:gd name="T17" fmla="*/ 464 h 535"/>
                <a:gd name="T18" fmla="*/ 164 w 234"/>
                <a:gd name="T19" fmla="*/ 519 h 535"/>
                <a:gd name="T20" fmla="*/ 159 w 234"/>
                <a:gd name="T21"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535">
                  <a:moveTo>
                    <a:pt x="159" y="535"/>
                  </a:moveTo>
                  <a:lnTo>
                    <a:pt x="0" y="475"/>
                  </a:lnTo>
                  <a:lnTo>
                    <a:pt x="0" y="61"/>
                  </a:lnTo>
                  <a:lnTo>
                    <a:pt x="161" y="0"/>
                  </a:lnTo>
                  <a:lnTo>
                    <a:pt x="234" y="31"/>
                  </a:lnTo>
                  <a:lnTo>
                    <a:pt x="227" y="46"/>
                  </a:lnTo>
                  <a:lnTo>
                    <a:pt x="161" y="17"/>
                  </a:lnTo>
                  <a:lnTo>
                    <a:pt x="16" y="73"/>
                  </a:lnTo>
                  <a:lnTo>
                    <a:pt x="16" y="464"/>
                  </a:lnTo>
                  <a:lnTo>
                    <a:pt x="164" y="519"/>
                  </a:lnTo>
                  <a:lnTo>
                    <a:pt x="159" y="5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3" name="Freeform 30"/>
            <p:cNvSpPr>
              <a:spLocks/>
            </p:cNvSpPr>
            <p:nvPr userDrawn="1"/>
          </p:nvSpPr>
          <p:spPr bwMode="auto">
            <a:xfrm>
              <a:off x="6600825" y="2917825"/>
              <a:ext cx="373063" cy="847725"/>
            </a:xfrm>
            <a:custGeom>
              <a:avLst/>
              <a:gdLst>
                <a:gd name="T0" fmla="*/ 73 w 235"/>
                <a:gd name="T1" fmla="*/ 534 h 534"/>
                <a:gd name="T2" fmla="*/ 0 w 235"/>
                <a:gd name="T3" fmla="*/ 504 h 534"/>
                <a:gd name="T4" fmla="*/ 7 w 235"/>
                <a:gd name="T5" fmla="*/ 488 h 534"/>
                <a:gd name="T6" fmla="*/ 73 w 235"/>
                <a:gd name="T7" fmla="*/ 516 h 534"/>
                <a:gd name="T8" fmla="*/ 218 w 235"/>
                <a:gd name="T9" fmla="*/ 462 h 534"/>
                <a:gd name="T10" fmla="*/ 218 w 235"/>
                <a:gd name="T11" fmla="*/ 71 h 534"/>
                <a:gd name="T12" fmla="*/ 70 w 235"/>
                <a:gd name="T13" fmla="*/ 15 h 534"/>
                <a:gd name="T14" fmla="*/ 76 w 235"/>
                <a:gd name="T15" fmla="*/ 0 h 534"/>
                <a:gd name="T16" fmla="*/ 235 w 235"/>
                <a:gd name="T17" fmla="*/ 59 h 534"/>
                <a:gd name="T18" fmla="*/ 235 w 235"/>
                <a:gd name="T19" fmla="*/ 473 h 534"/>
                <a:gd name="T20" fmla="*/ 73 w 235"/>
                <a:gd name="T21"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534">
                  <a:moveTo>
                    <a:pt x="73" y="534"/>
                  </a:moveTo>
                  <a:lnTo>
                    <a:pt x="0" y="504"/>
                  </a:lnTo>
                  <a:lnTo>
                    <a:pt x="7" y="488"/>
                  </a:lnTo>
                  <a:lnTo>
                    <a:pt x="73" y="516"/>
                  </a:lnTo>
                  <a:lnTo>
                    <a:pt x="218" y="462"/>
                  </a:lnTo>
                  <a:lnTo>
                    <a:pt x="218" y="71"/>
                  </a:lnTo>
                  <a:lnTo>
                    <a:pt x="70" y="15"/>
                  </a:lnTo>
                  <a:lnTo>
                    <a:pt x="76" y="0"/>
                  </a:lnTo>
                  <a:lnTo>
                    <a:pt x="235" y="59"/>
                  </a:lnTo>
                  <a:lnTo>
                    <a:pt x="235" y="473"/>
                  </a:lnTo>
                  <a:lnTo>
                    <a:pt x="73" y="5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4" name="Freeform 31"/>
            <p:cNvSpPr>
              <a:spLocks/>
            </p:cNvSpPr>
            <p:nvPr userDrawn="1"/>
          </p:nvSpPr>
          <p:spPr bwMode="auto">
            <a:xfrm>
              <a:off x="6550025" y="3387725"/>
              <a:ext cx="347663" cy="152400"/>
            </a:xfrm>
            <a:custGeom>
              <a:avLst/>
              <a:gdLst>
                <a:gd name="T0" fmla="*/ 7 w 219"/>
                <a:gd name="T1" fmla="*/ 96 h 96"/>
                <a:gd name="T2" fmla="*/ 0 w 219"/>
                <a:gd name="T3" fmla="*/ 81 h 96"/>
                <a:gd name="T4" fmla="*/ 214 w 219"/>
                <a:gd name="T5" fmla="*/ 0 h 96"/>
                <a:gd name="T6" fmla="*/ 219 w 219"/>
                <a:gd name="T7" fmla="*/ 16 h 96"/>
                <a:gd name="T8" fmla="*/ 7 w 219"/>
                <a:gd name="T9" fmla="*/ 96 h 96"/>
              </a:gdLst>
              <a:ahLst/>
              <a:cxnLst>
                <a:cxn ang="0">
                  <a:pos x="T0" y="T1"/>
                </a:cxn>
                <a:cxn ang="0">
                  <a:pos x="T2" y="T3"/>
                </a:cxn>
                <a:cxn ang="0">
                  <a:pos x="T4" y="T5"/>
                </a:cxn>
                <a:cxn ang="0">
                  <a:pos x="T6" y="T7"/>
                </a:cxn>
                <a:cxn ang="0">
                  <a:pos x="T8" y="T9"/>
                </a:cxn>
              </a:cxnLst>
              <a:rect l="0" t="0" r="r" b="b"/>
              <a:pathLst>
                <a:path w="219" h="96">
                  <a:moveTo>
                    <a:pt x="7" y="96"/>
                  </a:moveTo>
                  <a:lnTo>
                    <a:pt x="0" y="81"/>
                  </a:lnTo>
                  <a:lnTo>
                    <a:pt x="214" y="0"/>
                  </a:lnTo>
                  <a:lnTo>
                    <a:pt x="219" y="16"/>
                  </a:lnTo>
                  <a:lnTo>
                    <a:pt x="7"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5" name="Freeform 32"/>
            <p:cNvSpPr>
              <a:spLocks/>
            </p:cNvSpPr>
            <p:nvPr userDrawn="1"/>
          </p:nvSpPr>
          <p:spPr bwMode="auto">
            <a:xfrm>
              <a:off x="6550025" y="3255963"/>
              <a:ext cx="347663" cy="152400"/>
            </a:xfrm>
            <a:custGeom>
              <a:avLst/>
              <a:gdLst>
                <a:gd name="T0" fmla="*/ 7 w 219"/>
                <a:gd name="T1" fmla="*/ 96 h 96"/>
                <a:gd name="T2" fmla="*/ 0 w 219"/>
                <a:gd name="T3" fmla="*/ 81 h 96"/>
                <a:gd name="T4" fmla="*/ 214 w 219"/>
                <a:gd name="T5" fmla="*/ 0 h 96"/>
                <a:gd name="T6" fmla="*/ 219 w 219"/>
                <a:gd name="T7" fmla="*/ 16 h 96"/>
                <a:gd name="T8" fmla="*/ 7 w 219"/>
                <a:gd name="T9" fmla="*/ 96 h 96"/>
              </a:gdLst>
              <a:ahLst/>
              <a:cxnLst>
                <a:cxn ang="0">
                  <a:pos x="T0" y="T1"/>
                </a:cxn>
                <a:cxn ang="0">
                  <a:pos x="T2" y="T3"/>
                </a:cxn>
                <a:cxn ang="0">
                  <a:pos x="T4" y="T5"/>
                </a:cxn>
                <a:cxn ang="0">
                  <a:pos x="T6" y="T7"/>
                </a:cxn>
                <a:cxn ang="0">
                  <a:pos x="T8" y="T9"/>
                </a:cxn>
              </a:cxnLst>
              <a:rect l="0" t="0" r="r" b="b"/>
              <a:pathLst>
                <a:path w="219" h="96">
                  <a:moveTo>
                    <a:pt x="7" y="96"/>
                  </a:moveTo>
                  <a:lnTo>
                    <a:pt x="0" y="81"/>
                  </a:lnTo>
                  <a:lnTo>
                    <a:pt x="214" y="0"/>
                  </a:lnTo>
                  <a:lnTo>
                    <a:pt x="219" y="16"/>
                  </a:lnTo>
                  <a:lnTo>
                    <a:pt x="7"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6" name="Freeform 33"/>
            <p:cNvSpPr>
              <a:spLocks noEditPoints="1"/>
            </p:cNvSpPr>
            <p:nvPr userDrawn="1"/>
          </p:nvSpPr>
          <p:spPr bwMode="auto">
            <a:xfrm>
              <a:off x="6646863" y="3825875"/>
              <a:ext cx="207963" cy="80963"/>
            </a:xfrm>
            <a:custGeom>
              <a:avLst/>
              <a:gdLst>
                <a:gd name="T0" fmla="*/ 65 w 131"/>
                <a:gd name="T1" fmla="*/ 51 h 51"/>
                <a:gd name="T2" fmla="*/ 0 w 131"/>
                <a:gd name="T3" fmla="*/ 26 h 51"/>
                <a:gd name="T4" fmla="*/ 65 w 131"/>
                <a:gd name="T5" fmla="*/ 0 h 51"/>
                <a:gd name="T6" fmla="*/ 131 w 131"/>
                <a:gd name="T7" fmla="*/ 26 h 51"/>
                <a:gd name="T8" fmla="*/ 65 w 131"/>
                <a:gd name="T9" fmla="*/ 51 h 51"/>
                <a:gd name="T10" fmla="*/ 45 w 131"/>
                <a:gd name="T11" fmla="*/ 26 h 51"/>
                <a:gd name="T12" fmla="*/ 65 w 131"/>
                <a:gd name="T13" fmla="*/ 34 h 51"/>
                <a:gd name="T14" fmla="*/ 85 w 131"/>
                <a:gd name="T15" fmla="*/ 26 h 51"/>
                <a:gd name="T16" fmla="*/ 65 w 131"/>
                <a:gd name="T17" fmla="*/ 18 h 51"/>
                <a:gd name="T18" fmla="*/ 45 w 131"/>
                <a:gd name="T19" fmla="*/ 2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51">
                  <a:moveTo>
                    <a:pt x="65" y="51"/>
                  </a:moveTo>
                  <a:lnTo>
                    <a:pt x="0" y="26"/>
                  </a:lnTo>
                  <a:lnTo>
                    <a:pt x="65" y="0"/>
                  </a:lnTo>
                  <a:lnTo>
                    <a:pt x="131" y="26"/>
                  </a:lnTo>
                  <a:lnTo>
                    <a:pt x="65" y="51"/>
                  </a:lnTo>
                  <a:close/>
                  <a:moveTo>
                    <a:pt x="45" y="26"/>
                  </a:moveTo>
                  <a:lnTo>
                    <a:pt x="65" y="34"/>
                  </a:lnTo>
                  <a:lnTo>
                    <a:pt x="85" y="26"/>
                  </a:lnTo>
                  <a:lnTo>
                    <a:pt x="65" y="18"/>
                  </a:lnTo>
                  <a:lnTo>
                    <a:pt x="45"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217" name="Group 216"/>
          <p:cNvGrpSpPr/>
          <p:nvPr userDrawn="1"/>
        </p:nvGrpSpPr>
        <p:grpSpPr>
          <a:xfrm>
            <a:off x="4103901" y="1364595"/>
            <a:ext cx="746126" cy="746125"/>
            <a:chOff x="5018088" y="2909888"/>
            <a:chExt cx="896938" cy="896937"/>
          </a:xfrm>
        </p:grpSpPr>
        <p:sp>
          <p:nvSpPr>
            <p:cNvPr id="218" name="Freeform 34"/>
            <p:cNvSpPr>
              <a:spLocks/>
            </p:cNvSpPr>
            <p:nvPr userDrawn="1"/>
          </p:nvSpPr>
          <p:spPr bwMode="auto">
            <a:xfrm>
              <a:off x="5018088"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EC0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19" name="Freeform 35"/>
            <p:cNvSpPr>
              <a:spLocks/>
            </p:cNvSpPr>
            <p:nvPr userDrawn="1"/>
          </p:nvSpPr>
          <p:spPr bwMode="auto">
            <a:xfrm>
              <a:off x="5070475" y="2909888"/>
              <a:ext cx="793750" cy="830263"/>
            </a:xfrm>
            <a:custGeom>
              <a:avLst/>
              <a:gdLst>
                <a:gd name="T0" fmla="*/ 212 w 500"/>
                <a:gd name="T1" fmla="*/ 523 h 523"/>
                <a:gd name="T2" fmla="*/ 130 w 500"/>
                <a:gd name="T3" fmla="*/ 490 h 523"/>
                <a:gd name="T4" fmla="*/ 138 w 500"/>
                <a:gd name="T5" fmla="*/ 471 h 523"/>
                <a:gd name="T6" fmla="*/ 212 w 500"/>
                <a:gd name="T7" fmla="*/ 502 h 523"/>
                <a:gd name="T8" fmla="*/ 445 w 500"/>
                <a:gd name="T9" fmla="*/ 409 h 523"/>
                <a:gd name="T10" fmla="*/ 445 w 500"/>
                <a:gd name="T11" fmla="*/ 127 h 523"/>
                <a:gd name="T12" fmla="*/ 480 w 500"/>
                <a:gd name="T13" fmla="*/ 113 h 523"/>
                <a:gd name="T14" fmla="*/ 480 w 500"/>
                <a:gd name="T15" fmla="*/ 89 h 523"/>
                <a:gd name="T16" fmla="*/ 304 w 500"/>
                <a:gd name="T17" fmla="*/ 22 h 523"/>
                <a:gd name="T18" fmla="*/ 20 w 500"/>
                <a:gd name="T19" fmla="*/ 124 h 523"/>
                <a:gd name="T20" fmla="*/ 20 w 500"/>
                <a:gd name="T21" fmla="*/ 147 h 523"/>
                <a:gd name="T22" fmla="*/ 78 w 500"/>
                <a:gd name="T23" fmla="*/ 169 h 523"/>
                <a:gd name="T24" fmla="*/ 78 w 500"/>
                <a:gd name="T25" fmla="*/ 452 h 523"/>
                <a:gd name="T26" fmla="*/ 57 w 500"/>
                <a:gd name="T27" fmla="*/ 452 h 523"/>
                <a:gd name="T28" fmla="*/ 57 w 500"/>
                <a:gd name="T29" fmla="*/ 184 h 523"/>
                <a:gd name="T30" fmla="*/ 0 w 500"/>
                <a:gd name="T31" fmla="*/ 161 h 523"/>
                <a:gd name="T32" fmla="*/ 0 w 500"/>
                <a:gd name="T33" fmla="*/ 110 h 523"/>
                <a:gd name="T34" fmla="*/ 304 w 500"/>
                <a:gd name="T35" fmla="*/ 0 h 523"/>
                <a:gd name="T36" fmla="*/ 500 w 500"/>
                <a:gd name="T37" fmla="*/ 74 h 523"/>
                <a:gd name="T38" fmla="*/ 500 w 500"/>
                <a:gd name="T39" fmla="*/ 126 h 523"/>
                <a:gd name="T40" fmla="*/ 465 w 500"/>
                <a:gd name="T41" fmla="*/ 141 h 523"/>
                <a:gd name="T42" fmla="*/ 465 w 500"/>
                <a:gd name="T43" fmla="*/ 423 h 523"/>
                <a:gd name="T44" fmla="*/ 212 w 500"/>
                <a:gd name="T45" fmla="*/ 523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0" h="523">
                  <a:moveTo>
                    <a:pt x="212" y="523"/>
                  </a:moveTo>
                  <a:lnTo>
                    <a:pt x="130" y="490"/>
                  </a:lnTo>
                  <a:lnTo>
                    <a:pt x="138" y="471"/>
                  </a:lnTo>
                  <a:lnTo>
                    <a:pt x="212" y="502"/>
                  </a:lnTo>
                  <a:lnTo>
                    <a:pt x="445" y="409"/>
                  </a:lnTo>
                  <a:lnTo>
                    <a:pt x="445" y="127"/>
                  </a:lnTo>
                  <a:lnTo>
                    <a:pt x="480" y="113"/>
                  </a:lnTo>
                  <a:lnTo>
                    <a:pt x="480" y="89"/>
                  </a:lnTo>
                  <a:lnTo>
                    <a:pt x="304" y="22"/>
                  </a:lnTo>
                  <a:lnTo>
                    <a:pt x="20" y="124"/>
                  </a:lnTo>
                  <a:lnTo>
                    <a:pt x="20" y="147"/>
                  </a:lnTo>
                  <a:lnTo>
                    <a:pt x="78" y="169"/>
                  </a:lnTo>
                  <a:lnTo>
                    <a:pt x="78" y="452"/>
                  </a:lnTo>
                  <a:lnTo>
                    <a:pt x="57" y="452"/>
                  </a:lnTo>
                  <a:lnTo>
                    <a:pt x="57" y="184"/>
                  </a:lnTo>
                  <a:lnTo>
                    <a:pt x="0" y="161"/>
                  </a:lnTo>
                  <a:lnTo>
                    <a:pt x="0" y="110"/>
                  </a:lnTo>
                  <a:lnTo>
                    <a:pt x="304" y="0"/>
                  </a:lnTo>
                  <a:lnTo>
                    <a:pt x="500" y="74"/>
                  </a:lnTo>
                  <a:lnTo>
                    <a:pt x="500" y="126"/>
                  </a:lnTo>
                  <a:lnTo>
                    <a:pt x="465" y="141"/>
                  </a:lnTo>
                  <a:lnTo>
                    <a:pt x="465" y="423"/>
                  </a:lnTo>
                  <a:lnTo>
                    <a:pt x="212" y="5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0" name="Freeform 36"/>
            <p:cNvSpPr>
              <a:spLocks/>
            </p:cNvSpPr>
            <p:nvPr userDrawn="1"/>
          </p:nvSpPr>
          <p:spPr bwMode="auto">
            <a:xfrm>
              <a:off x="5083175" y="3159125"/>
              <a:ext cx="476250" cy="180975"/>
            </a:xfrm>
            <a:custGeom>
              <a:avLst/>
              <a:gdLst>
                <a:gd name="T0" fmla="*/ 53 w 300"/>
                <a:gd name="T1" fmla="*/ 114 h 114"/>
                <a:gd name="T2" fmla="*/ 0 w 300"/>
                <a:gd name="T3" fmla="*/ 94 h 114"/>
                <a:gd name="T4" fmla="*/ 8 w 300"/>
                <a:gd name="T5" fmla="*/ 75 h 114"/>
                <a:gd name="T6" fmla="*/ 53 w 300"/>
                <a:gd name="T7" fmla="*/ 93 h 114"/>
                <a:gd name="T8" fmla="*/ 293 w 300"/>
                <a:gd name="T9" fmla="*/ 0 h 114"/>
                <a:gd name="T10" fmla="*/ 300 w 300"/>
                <a:gd name="T11" fmla="*/ 19 h 114"/>
                <a:gd name="T12" fmla="*/ 53 w 300"/>
                <a:gd name="T13" fmla="*/ 114 h 114"/>
              </a:gdLst>
              <a:ahLst/>
              <a:cxnLst>
                <a:cxn ang="0">
                  <a:pos x="T0" y="T1"/>
                </a:cxn>
                <a:cxn ang="0">
                  <a:pos x="T2" y="T3"/>
                </a:cxn>
                <a:cxn ang="0">
                  <a:pos x="T4" y="T5"/>
                </a:cxn>
                <a:cxn ang="0">
                  <a:pos x="T6" y="T7"/>
                </a:cxn>
                <a:cxn ang="0">
                  <a:pos x="T8" y="T9"/>
                </a:cxn>
                <a:cxn ang="0">
                  <a:pos x="T10" y="T11"/>
                </a:cxn>
                <a:cxn ang="0">
                  <a:pos x="T12" y="T13"/>
                </a:cxn>
              </a:cxnLst>
              <a:rect l="0" t="0" r="r" b="b"/>
              <a:pathLst>
                <a:path w="300" h="114">
                  <a:moveTo>
                    <a:pt x="53" y="114"/>
                  </a:moveTo>
                  <a:lnTo>
                    <a:pt x="0" y="94"/>
                  </a:lnTo>
                  <a:lnTo>
                    <a:pt x="8" y="75"/>
                  </a:lnTo>
                  <a:lnTo>
                    <a:pt x="53" y="93"/>
                  </a:lnTo>
                  <a:lnTo>
                    <a:pt x="293" y="0"/>
                  </a:lnTo>
                  <a:lnTo>
                    <a:pt x="300" y="19"/>
                  </a:lnTo>
                  <a:lnTo>
                    <a:pt x="53"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1" name="Freeform 37"/>
            <p:cNvSpPr>
              <a:spLocks/>
            </p:cNvSpPr>
            <p:nvPr userDrawn="1"/>
          </p:nvSpPr>
          <p:spPr bwMode="auto">
            <a:xfrm>
              <a:off x="5424488" y="3330575"/>
              <a:ext cx="76200" cy="130175"/>
            </a:xfrm>
            <a:custGeom>
              <a:avLst/>
              <a:gdLst>
                <a:gd name="T0" fmla="*/ 0 w 48"/>
                <a:gd name="T1" fmla="*/ 82 h 82"/>
                <a:gd name="T2" fmla="*/ 0 w 48"/>
                <a:gd name="T3" fmla="*/ 0 h 82"/>
                <a:gd name="T4" fmla="*/ 20 w 48"/>
                <a:gd name="T5" fmla="*/ 0 h 82"/>
                <a:gd name="T6" fmla="*/ 20 w 48"/>
                <a:gd name="T7" fmla="*/ 53 h 82"/>
                <a:gd name="T8" fmla="*/ 41 w 48"/>
                <a:gd name="T9" fmla="*/ 45 h 82"/>
                <a:gd name="T10" fmla="*/ 48 w 48"/>
                <a:gd name="T11" fmla="*/ 63 h 82"/>
                <a:gd name="T12" fmla="*/ 0 w 4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8" h="82">
                  <a:moveTo>
                    <a:pt x="0" y="82"/>
                  </a:moveTo>
                  <a:lnTo>
                    <a:pt x="0" y="0"/>
                  </a:lnTo>
                  <a:lnTo>
                    <a:pt x="20" y="0"/>
                  </a:lnTo>
                  <a:lnTo>
                    <a:pt x="20" y="53"/>
                  </a:lnTo>
                  <a:lnTo>
                    <a:pt x="41" y="45"/>
                  </a:lnTo>
                  <a:lnTo>
                    <a:pt x="48" y="63"/>
                  </a:lnTo>
                  <a:lnTo>
                    <a:pt x="0" y="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2" name="Freeform 38"/>
            <p:cNvSpPr>
              <a:spLocks/>
            </p:cNvSpPr>
            <p:nvPr userDrawn="1"/>
          </p:nvSpPr>
          <p:spPr bwMode="auto">
            <a:xfrm>
              <a:off x="5549900" y="3284538"/>
              <a:ext cx="77788" cy="133350"/>
            </a:xfrm>
            <a:custGeom>
              <a:avLst/>
              <a:gdLst>
                <a:gd name="T0" fmla="*/ 0 w 49"/>
                <a:gd name="T1" fmla="*/ 84 h 84"/>
                <a:gd name="T2" fmla="*/ 0 w 49"/>
                <a:gd name="T3" fmla="*/ 0 h 84"/>
                <a:gd name="T4" fmla="*/ 20 w 49"/>
                <a:gd name="T5" fmla="*/ 0 h 84"/>
                <a:gd name="T6" fmla="*/ 20 w 49"/>
                <a:gd name="T7" fmla="*/ 54 h 84"/>
                <a:gd name="T8" fmla="*/ 42 w 49"/>
                <a:gd name="T9" fmla="*/ 45 h 84"/>
                <a:gd name="T10" fmla="*/ 49 w 49"/>
                <a:gd name="T11" fmla="*/ 64 h 84"/>
                <a:gd name="T12" fmla="*/ 0 w 4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49" h="84">
                  <a:moveTo>
                    <a:pt x="0" y="84"/>
                  </a:moveTo>
                  <a:lnTo>
                    <a:pt x="0" y="0"/>
                  </a:lnTo>
                  <a:lnTo>
                    <a:pt x="20" y="0"/>
                  </a:lnTo>
                  <a:lnTo>
                    <a:pt x="20" y="54"/>
                  </a:lnTo>
                  <a:lnTo>
                    <a:pt x="42" y="45"/>
                  </a:lnTo>
                  <a:lnTo>
                    <a:pt x="49" y="64"/>
                  </a:lnTo>
                  <a:lnTo>
                    <a:pt x="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3" name="Freeform 39"/>
            <p:cNvSpPr>
              <a:spLocks/>
            </p:cNvSpPr>
            <p:nvPr userDrawn="1"/>
          </p:nvSpPr>
          <p:spPr bwMode="auto">
            <a:xfrm>
              <a:off x="5662613" y="3235325"/>
              <a:ext cx="77788" cy="133350"/>
            </a:xfrm>
            <a:custGeom>
              <a:avLst/>
              <a:gdLst>
                <a:gd name="T0" fmla="*/ 0 w 49"/>
                <a:gd name="T1" fmla="*/ 84 h 84"/>
                <a:gd name="T2" fmla="*/ 0 w 49"/>
                <a:gd name="T3" fmla="*/ 0 h 84"/>
                <a:gd name="T4" fmla="*/ 20 w 49"/>
                <a:gd name="T5" fmla="*/ 0 h 84"/>
                <a:gd name="T6" fmla="*/ 20 w 49"/>
                <a:gd name="T7" fmla="*/ 54 h 84"/>
                <a:gd name="T8" fmla="*/ 41 w 49"/>
                <a:gd name="T9" fmla="*/ 45 h 84"/>
                <a:gd name="T10" fmla="*/ 49 w 49"/>
                <a:gd name="T11" fmla="*/ 63 h 84"/>
                <a:gd name="T12" fmla="*/ 0 w 4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49" h="84">
                  <a:moveTo>
                    <a:pt x="0" y="84"/>
                  </a:moveTo>
                  <a:lnTo>
                    <a:pt x="0" y="0"/>
                  </a:lnTo>
                  <a:lnTo>
                    <a:pt x="20" y="0"/>
                  </a:lnTo>
                  <a:lnTo>
                    <a:pt x="20" y="54"/>
                  </a:lnTo>
                  <a:lnTo>
                    <a:pt x="41" y="45"/>
                  </a:lnTo>
                  <a:lnTo>
                    <a:pt x="49" y="63"/>
                  </a:lnTo>
                  <a:lnTo>
                    <a:pt x="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4" name="Freeform 40"/>
            <p:cNvSpPr>
              <a:spLocks/>
            </p:cNvSpPr>
            <p:nvPr userDrawn="1"/>
          </p:nvSpPr>
          <p:spPr bwMode="auto">
            <a:xfrm>
              <a:off x="5424488" y="3519488"/>
              <a:ext cx="76200" cy="131763"/>
            </a:xfrm>
            <a:custGeom>
              <a:avLst/>
              <a:gdLst>
                <a:gd name="T0" fmla="*/ 0 w 48"/>
                <a:gd name="T1" fmla="*/ 83 h 83"/>
                <a:gd name="T2" fmla="*/ 0 w 48"/>
                <a:gd name="T3" fmla="*/ 0 h 83"/>
                <a:gd name="T4" fmla="*/ 20 w 48"/>
                <a:gd name="T5" fmla="*/ 0 h 83"/>
                <a:gd name="T6" fmla="*/ 20 w 48"/>
                <a:gd name="T7" fmla="*/ 53 h 83"/>
                <a:gd name="T8" fmla="*/ 41 w 48"/>
                <a:gd name="T9" fmla="*/ 44 h 83"/>
                <a:gd name="T10" fmla="*/ 48 w 48"/>
                <a:gd name="T11" fmla="*/ 63 h 83"/>
                <a:gd name="T12" fmla="*/ 0 w 48"/>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48" h="83">
                  <a:moveTo>
                    <a:pt x="0" y="83"/>
                  </a:moveTo>
                  <a:lnTo>
                    <a:pt x="0" y="0"/>
                  </a:lnTo>
                  <a:lnTo>
                    <a:pt x="20" y="0"/>
                  </a:lnTo>
                  <a:lnTo>
                    <a:pt x="20" y="53"/>
                  </a:lnTo>
                  <a:lnTo>
                    <a:pt x="41" y="44"/>
                  </a:lnTo>
                  <a:lnTo>
                    <a:pt x="48" y="63"/>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5" name="Freeform 41"/>
            <p:cNvSpPr>
              <a:spLocks/>
            </p:cNvSpPr>
            <p:nvPr userDrawn="1"/>
          </p:nvSpPr>
          <p:spPr bwMode="auto">
            <a:xfrm>
              <a:off x="5549900" y="3473450"/>
              <a:ext cx="77788" cy="131763"/>
            </a:xfrm>
            <a:custGeom>
              <a:avLst/>
              <a:gdLst>
                <a:gd name="T0" fmla="*/ 0 w 49"/>
                <a:gd name="T1" fmla="*/ 83 h 83"/>
                <a:gd name="T2" fmla="*/ 0 w 49"/>
                <a:gd name="T3" fmla="*/ 0 h 83"/>
                <a:gd name="T4" fmla="*/ 20 w 49"/>
                <a:gd name="T5" fmla="*/ 0 h 83"/>
                <a:gd name="T6" fmla="*/ 20 w 49"/>
                <a:gd name="T7" fmla="*/ 53 h 83"/>
                <a:gd name="T8" fmla="*/ 42 w 49"/>
                <a:gd name="T9" fmla="*/ 44 h 83"/>
                <a:gd name="T10" fmla="*/ 49 w 49"/>
                <a:gd name="T11" fmla="*/ 63 h 83"/>
                <a:gd name="T12" fmla="*/ 0 w 49"/>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49" h="83">
                  <a:moveTo>
                    <a:pt x="0" y="83"/>
                  </a:moveTo>
                  <a:lnTo>
                    <a:pt x="0" y="0"/>
                  </a:lnTo>
                  <a:lnTo>
                    <a:pt x="20" y="0"/>
                  </a:lnTo>
                  <a:lnTo>
                    <a:pt x="20" y="53"/>
                  </a:lnTo>
                  <a:lnTo>
                    <a:pt x="42" y="44"/>
                  </a:lnTo>
                  <a:lnTo>
                    <a:pt x="49" y="63"/>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6" name="Freeform 42"/>
            <p:cNvSpPr>
              <a:spLocks/>
            </p:cNvSpPr>
            <p:nvPr userDrawn="1"/>
          </p:nvSpPr>
          <p:spPr bwMode="auto">
            <a:xfrm>
              <a:off x="5662613" y="3424238"/>
              <a:ext cx="77788" cy="131763"/>
            </a:xfrm>
            <a:custGeom>
              <a:avLst/>
              <a:gdLst>
                <a:gd name="T0" fmla="*/ 0 w 49"/>
                <a:gd name="T1" fmla="*/ 83 h 83"/>
                <a:gd name="T2" fmla="*/ 0 w 49"/>
                <a:gd name="T3" fmla="*/ 0 h 83"/>
                <a:gd name="T4" fmla="*/ 20 w 49"/>
                <a:gd name="T5" fmla="*/ 0 h 83"/>
                <a:gd name="T6" fmla="*/ 20 w 49"/>
                <a:gd name="T7" fmla="*/ 53 h 83"/>
                <a:gd name="T8" fmla="*/ 41 w 49"/>
                <a:gd name="T9" fmla="*/ 44 h 83"/>
                <a:gd name="T10" fmla="*/ 49 w 49"/>
                <a:gd name="T11" fmla="*/ 63 h 83"/>
                <a:gd name="T12" fmla="*/ 0 w 49"/>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49" h="83">
                  <a:moveTo>
                    <a:pt x="0" y="83"/>
                  </a:moveTo>
                  <a:lnTo>
                    <a:pt x="0" y="0"/>
                  </a:lnTo>
                  <a:lnTo>
                    <a:pt x="20" y="0"/>
                  </a:lnTo>
                  <a:lnTo>
                    <a:pt x="20" y="53"/>
                  </a:lnTo>
                  <a:lnTo>
                    <a:pt x="41" y="44"/>
                  </a:lnTo>
                  <a:lnTo>
                    <a:pt x="49" y="63"/>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227" name="Group 226"/>
          <p:cNvGrpSpPr/>
          <p:nvPr userDrawn="1"/>
        </p:nvGrpSpPr>
        <p:grpSpPr>
          <a:xfrm>
            <a:off x="2539280" y="1370836"/>
            <a:ext cx="746125" cy="740842"/>
            <a:chOff x="3763963" y="2916238"/>
            <a:chExt cx="896938" cy="890587"/>
          </a:xfrm>
        </p:grpSpPr>
        <p:sp>
          <p:nvSpPr>
            <p:cNvPr id="228" name="Freeform 43"/>
            <p:cNvSpPr>
              <a:spLocks/>
            </p:cNvSpPr>
            <p:nvPr userDrawn="1"/>
          </p:nvSpPr>
          <p:spPr bwMode="auto">
            <a:xfrm>
              <a:off x="3763963"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47C4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29" name="Freeform 44"/>
            <p:cNvSpPr>
              <a:spLocks noEditPoints="1"/>
            </p:cNvSpPr>
            <p:nvPr userDrawn="1"/>
          </p:nvSpPr>
          <p:spPr bwMode="auto">
            <a:xfrm>
              <a:off x="3944938" y="3260725"/>
              <a:ext cx="704850" cy="431800"/>
            </a:xfrm>
            <a:custGeom>
              <a:avLst/>
              <a:gdLst>
                <a:gd name="T0" fmla="*/ 84 w 402"/>
                <a:gd name="T1" fmla="*/ 246 h 246"/>
                <a:gd name="T2" fmla="*/ 10 w 402"/>
                <a:gd name="T3" fmla="*/ 190 h 246"/>
                <a:gd name="T4" fmla="*/ 63 w 402"/>
                <a:gd name="T5" fmla="*/ 97 h 246"/>
                <a:gd name="T6" fmla="*/ 297 w 402"/>
                <a:gd name="T7" fmla="*/ 6 h 246"/>
                <a:gd name="T8" fmla="*/ 356 w 402"/>
                <a:gd name="T9" fmla="*/ 13 h 246"/>
                <a:gd name="T10" fmla="*/ 392 w 402"/>
                <a:gd name="T11" fmla="*/ 59 h 246"/>
                <a:gd name="T12" fmla="*/ 339 w 402"/>
                <a:gd name="T13" fmla="*/ 152 h 246"/>
                <a:gd name="T14" fmla="*/ 104 w 402"/>
                <a:gd name="T15" fmla="*/ 244 h 246"/>
                <a:gd name="T16" fmla="*/ 84 w 402"/>
                <a:gd name="T17" fmla="*/ 246 h 246"/>
                <a:gd name="T18" fmla="*/ 318 w 402"/>
                <a:gd name="T19" fmla="*/ 21 h 246"/>
                <a:gd name="T20" fmla="*/ 303 w 402"/>
                <a:gd name="T21" fmla="*/ 23 h 246"/>
                <a:gd name="T22" fmla="*/ 69 w 402"/>
                <a:gd name="T23" fmla="*/ 114 h 246"/>
                <a:gd name="T24" fmla="*/ 28 w 402"/>
                <a:gd name="T25" fmla="*/ 186 h 246"/>
                <a:gd name="T26" fmla="*/ 99 w 402"/>
                <a:gd name="T27" fmla="*/ 226 h 246"/>
                <a:gd name="T28" fmla="*/ 333 w 402"/>
                <a:gd name="T29" fmla="*/ 136 h 246"/>
                <a:gd name="T30" fmla="*/ 374 w 402"/>
                <a:gd name="T31" fmla="*/ 64 h 246"/>
                <a:gd name="T32" fmla="*/ 347 w 402"/>
                <a:gd name="T33" fmla="*/ 28 h 246"/>
                <a:gd name="T34" fmla="*/ 318 w 402"/>
                <a:gd name="T35" fmla="*/ 2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2" h="246">
                  <a:moveTo>
                    <a:pt x="84" y="246"/>
                  </a:moveTo>
                  <a:cubicBezTo>
                    <a:pt x="51" y="246"/>
                    <a:pt x="20" y="224"/>
                    <a:pt x="10" y="190"/>
                  </a:cubicBezTo>
                  <a:cubicBezTo>
                    <a:pt x="0" y="152"/>
                    <a:pt x="22" y="114"/>
                    <a:pt x="63" y="97"/>
                  </a:cubicBezTo>
                  <a:cubicBezTo>
                    <a:pt x="297" y="6"/>
                    <a:pt x="297" y="6"/>
                    <a:pt x="297" y="6"/>
                  </a:cubicBezTo>
                  <a:cubicBezTo>
                    <a:pt x="318" y="0"/>
                    <a:pt x="338" y="3"/>
                    <a:pt x="356" y="13"/>
                  </a:cubicBezTo>
                  <a:cubicBezTo>
                    <a:pt x="374" y="23"/>
                    <a:pt x="387" y="39"/>
                    <a:pt x="392" y="59"/>
                  </a:cubicBezTo>
                  <a:cubicBezTo>
                    <a:pt x="402" y="97"/>
                    <a:pt x="380" y="137"/>
                    <a:pt x="339" y="152"/>
                  </a:cubicBezTo>
                  <a:cubicBezTo>
                    <a:pt x="104" y="244"/>
                    <a:pt x="104" y="244"/>
                    <a:pt x="104" y="244"/>
                  </a:cubicBezTo>
                  <a:cubicBezTo>
                    <a:pt x="98" y="246"/>
                    <a:pt x="91" y="246"/>
                    <a:pt x="84" y="246"/>
                  </a:cubicBezTo>
                  <a:close/>
                  <a:moveTo>
                    <a:pt x="318" y="21"/>
                  </a:moveTo>
                  <a:cubicBezTo>
                    <a:pt x="313" y="21"/>
                    <a:pt x="308" y="22"/>
                    <a:pt x="303" y="23"/>
                  </a:cubicBezTo>
                  <a:cubicBezTo>
                    <a:pt x="69" y="114"/>
                    <a:pt x="69" y="114"/>
                    <a:pt x="69" y="114"/>
                  </a:cubicBezTo>
                  <a:cubicBezTo>
                    <a:pt x="43" y="125"/>
                    <a:pt x="19" y="152"/>
                    <a:pt x="28" y="186"/>
                  </a:cubicBezTo>
                  <a:cubicBezTo>
                    <a:pt x="36" y="216"/>
                    <a:pt x="68" y="235"/>
                    <a:pt x="99" y="226"/>
                  </a:cubicBezTo>
                  <a:cubicBezTo>
                    <a:pt x="333" y="136"/>
                    <a:pt x="333" y="136"/>
                    <a:pt x="333" y="136"/>
                  </a:cubicBezTo>
                  <a:cubicBezTo>
                    <a:pt x="360" y="125"/>
                    <a:pt x="384" y="96"/>
                    <a:pt x="374" y="64"/>
                  </a:cubicBezTo>
                  <a:cubicBezTo>
                    <a:pt x="370" y="49"/>
                    <a:pt x="361" y="36"/>
                    <a:pt x="347" y="28"/>
                  </a:cubicBezTo>
                  <a:cubicBezTo>
                    <a:pt x="338" y="23"/>
                    <a:pt x="328" y="21"/>
                    <a:pt x="318"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0" name="Freeform 45"/>
            <p:cNvSpPr>
              <a:spLocks/>
            </p:cNvSpPr>
            <p:nvPr userDrawn="1"/>
          </p:nvSpPr>
          <p:spPr bwMode="auto">
            <a:xfrm>
              <a:off x="3787775" y="3200400"/>
              <a:ext cx="746125" cy="254000"/>
            </a:xfrm>
            <a:custGeom>
              <a:avLst/>
              <a:gdLst>
                <a:gd name="T0" fmla="*/ 89 w 470"/>
                <a:gd name="T1" fmla="*/ 160 h 160"/>
                <a:gd name="T2" fmla="*/ 0 w 470"/>
                <a:gd name="T3" fmla="*/ 127 h 160"/>
                <a:gd name="T4" fmla="*/ 338 w 470"/>
                <a:gd name="T5" fmla="*/ 0 h 160"/>
                <a:gd name="T6" fmla="*/ 470 w 470"/>
                <a:gd name="T7" fmla="*/ 44 h 160"/>
                <a:gd name="T8" fmla="*/ 464 w 470"/>
                <a:gd name="T9" fmla="*/ 63 h 160"/>
                <a:gd name="T10" fmla="*/ 338 w 470"/>
                <a:gd name="T11" fmla="*/ 22 h 160"/>
                <a:gd name="T12" fmla="*/ 58 w 470"/>
                <a:gd name="T13" fmla="*/ 127 h 160"/>
                <a:gd name="T14" fmla="*/ 97 w 470"/>
                <a:gd name="T15" fmla="*/ 141 h 160"/>
                <a:gd name="T16" fmla="*/ 89 w 470"/>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0" h="160">
                  <a:moveTo>
                    <a:pt x="89" y="160"/>
                  </a:moveTo>
                  <a:lnTo>
                    <a:pt x="0" y="127"/>
                  </a:lnTo>
                  <a:lnTo>
                    <a:pt x="338" y="0"/>
                  </a:lnTo>
                  <a:lnTo>
                    <a:pt x="470" y="44"/>
                  </a:lnTo>
                  <a:lnTo>
                    <a:pt x="464" y="63"/>
                  </a:lnTo>
                  <a:lnTo>
                    <a:pt x="338" y="22"/>
                  </a:lnTo>
                  <a:lnTo>
                    <a:pt x="58" y="127"/>
                  </a:lnTo>
                  <a:lnTo>
                    <a:pt x="97" y="141"/>
                  </a:lnTo>
                  <a:lnTo>
                    <a:pt x="89"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1" name="Freeform 46"/>
            <p:cNvSpPr>
              <a:spLocks/>
            </p:cNvSpPr>
            <p:nvPr userDrawn="1"/>
          </p:nvSpPr>
          <p:spPr bwMode="auto">
            <a:xfrm>
              <a:off x="4219575" y="3238500"/>
              <a:ext cx="193675" cy="92075"/>
            </a:xfrm>
            <a:custGeom>
              <a:avLst/>
              <a:gdLst>
                <a:gd name="T0" fmla="*/ 116 w 122"/>
                <a:gd name="T1" fmla="*/ 58 h 58"/>
                <a:gd name="T2" fmla="*/ 0 w 122"/>
                <a:gd name="T3" fmla="*/ 19 h 58"/>
                <a:gd name="T4" fmla="*/ 7 w 122"/>
                <a:gd name="T5" fmla="*/ 0 h 58"/>
                <a:gd name="T6" fmla="*/ 122 w 122"/>
                <a:gd name="T7" fmla="*/ 39 h 58"/>
                <a:gd name="T8" fmla="*/ 116 w 122"/>
                <a:gd name="T9" fmla="*/ 58 h 58"/>
              </a:gdLst>
              <a:ahLst/>
              <a:cxnLst>
                <a:cxn ang="0">
                  <a:pos x="T0" y="T1"/>
                </a:cxn>
                <a:cxn ang="0">
                  <a:pos x="T2" y="T3"/>
                </a:cxn>
                <a:cxn ang="0">
                  <a:pos x="T4" y="T5"/>
                </a:cxn>
                <a:cxn ang="0">
                  <a:pos x="T6" y="T7"/>
                </a:cxn>
                <a:cxn ang="0">
                  <a:pos x="T8" y="T9"/>
                </a:cxn>
              </a:cxnLst>
              <a:rect l="0" t="0" r="r" b="b"/>
              <a:pathLst>
                <a:path w="122" h="58">
                  <a:moveTo>
                    <a:pt x="116" y="58"/>
                  </a:moveTo>
                  <a:lnTo>
                    <a:pt x="0" y="19"/>
                  </a:lnTo>
                  <a:lnTo>
                    <a:pt x="7" y="0"/>
                  </a:lnTo>
                  <a:lnTo>
                    <a:pt x="122" y="39"/>
                  </a:lnTo>
                  <a:lnTo>
                    <a:pt x="11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2" name="Freeform 47"/>
            <p:cNvSpPr>
              <a:spLocks/>
            </p:cNvSpPr>
            <p:nvPr userDrawn="1"/>
          </p:nvSpPr>
          <p:spPr bwMode="auto">
            <a:xfrm>
              <a:off x="4127500" y="3275013"/>
              <a:ext cx="193675" cy="92075"/>
            </a:xfrm>
            <a:custGeom>
              <a:avLst/>
              <a:gdLst>
                <a:gd name="T0" fmla="*/ 116 w 122"/>
                <a:gd name="T1" fmla="*/ 58 h 58"/>
                <a:gd name="T2" fmla="*/ 0 w 122"/>
                <a:gd name="T3" fmla="*/ 19 h 58"/>
                <a:gd name="T4" fmla="*/ 6 w 122"/>
                <a:gd name="T5" fmla="*/ 0 h 58"/>
                <a:gd name="T6" fmla="*/ 122 w 122"/>
                <a:gd name="T7" fmla="*/ 39 h 58"/>
                <a:gd name="T8" fmla="*/ 116 w 122"/>
                <a:gd name="T9" fmla="*/ 58 h 58"/>
              </a:gdLst>
              <a:ahLst/>
              <a:cxnLst>
                <a:cxn ang="0">
                  <a:pos x="T0" y="T1"/>
                </a:cxn>
                <a:cxn ang="0">
                  <a:pos x="T2" y="T3"/>
                </a:cxn>
                <a:cxn ang="0">
                  <a:pos x="T4" y="T5"/>
                </a:cxn>
                <a:cxn ang="0">
                  <a:pos x="T6" y="T7"/>
                </a:cxn>
                <a:cxn ang="0">
                  <a:pos x="T8" y="T9"/>
                </a:cxn>
              </a:cxnLst>
              <a:rect l="0" t="0" r="r" b="b"/>
              <a:pathLst>
                <a:path w="122" h="58">
                  <a:moveTo>
                    <a:pt x="116" y="58"/>
                  </a:moveTo>
                  <a:lnTo>
                    <a:pt x="0" y="19"/>
                  </a:lnTo>
                  <a:lnTo>
                    <a:pt x="6" y="0"/>
                  </a:lnTo>
                  <a:lnTo>
                    <a:pt x="122" y="39"/>
                  </a:lnTo>
                  <a:lnTo>
                    <a:pt x="11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3" name="Freeform 48"/>
            <p:cNvSpPr>
              <a:spLocks/>
            </p:cNvSpPr>
            <p:nvPr userDrawn="1"/>
          </p:nvSpPr>
          <p:spPr bwMode="auto">
            <a:xfrm>
              <a:off x="4032250" y="3314700"/>
              <a:ext cx="193675" cy="90488"/>
            </a:xfrm>
            <a:custGeom>
              <a:avLst/>
              <a:gdLst>
                <a:gd name="T0" fmla="*/ 115 w 122"/>
                <a:gd name="T1" fmla="*/ 57 h 57"/>
                <a:gd name="T2" fmla="*/ 0 w 122"/>
                <a:gd name="T3" fmla="*/ 18 h 57"/>
                <a:gd name="T4" fmla="*/ 6 w 122"/>
                <a:gd name="T5" fmla="*/ 0 h 57"/>
                <a:gd name="T6" fmla="*/ 122 w 122"/>
                <a:gd name="T7" fmla="*/ 37 h 57"/>
                <a:gd name="T8" fmla="*/ 115 w 122"/>
                <a:gd name="T9" fmla="*/ 57 h 57"/>
              </a:gdLst>
              <a:ahLst/>
              <a:cxnLst>
                <a:cxn ang="0">
                  <a:pos x="T0" y="T1"/>
                </a:cxn>
                <a:cxn ang="0">
                  <a:pos x="T2" y="T3"/>
                </a:cxn>
                <a:cxn ang="0">
                  <a:pos x="T4" y="T5"/>
                </a:cxn>
                <a:cxn ang="0">
                  <a:pos x="T6" y="T7"/>
                </a:cxn>
                <a:cxn ang="0">
                  <a:pos x="T8" y="T9"/>
                </a:cxn>
              </a:cxnLst>
              <a:rect l="0" t="0" r="r" b="b"/>
              <a:pathLst>
                <a:path w="122" h="57">
                  <a:moveTo>
                    <a:pt x="115" y="57"/>
                  </a:moveTo>
                  <a:lnTo>
                    <a:pt x="0" y="18"/>
                  </a:lnTo>
                  <a:lnTo>
                    <a:pt x="6" y="0"/>
                  </a:lnTo>
                  <a:lnTo>
                    <a:pt x="122" y="37"/>
                  </a:lnTo>
                  <a:lnTo>
                    <a:pt x="11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4" name="Freeform 49"/>
            <p:cNvSpPr>
              <a:spLocks/>
            </p:cNvSpPr>
            <p:nvPr userDrawn="1"/>
          </p:nvSpPr>
          <p:spPr bwMode="auto">
            <a:xfrm>
              <a:off x="3930650" y="3349625"/>
              <a:ext cx="193675" cy="90488"/>
            </a:xfrm>
            <a:custGeom>
              <a:avLst/>
              <a:gdLst>
                <a:gd name="T0" fmla="*/ 115 w 122"/>
                <a:gd name="T1" fmla="*/ 57 h 57"/>
                <a:gd name="T2" fmla="*/ 0 w 122"/>
                <a:gd name="T3" fmla="*/ 18 h 57"/>
                <a:gd name="T4" fmla="*/ 6 w 122"/>
                <a:gd name="T5" fmla="*/ 0 h 57"/>
                <a:gd name="T6" fmla="*/ 122 w 122"/>
                <a:gd name="T7" fmla="*/ 38 h 57"/>
                <a:gd name="T8" fmla="*/ 115 w 122"/>
                <a:gd name="T9" fmla="*/ 57 h 57"/>
              </a:gdLst>
              <a:ahLst/>
              <a:cxnLst>
                <a:cxn ang="0">
                  <a:pos x="T0" y="T1"/>
                </a:cxn>
                <a:cxn ang="0">
                  <a:pos x="T2" y="T3"/>
                </a:cxn>
                <a:cxn ang="0">
                  <a:pos x="T4" y="T5"/>
                </a:cxn>
                <a:cxn ang="0">
                  <a:pos x="T6" y="T7"/>
                </a:cxn>
                <a:cxn ang="0">
                  <a:pos x="T8" y="T9"/>
                </a:cxn>
              </a:cxnLst>
              <a:rect l="0" t="0" r="r" b="b"/>
              <a:pathLst>
                <a:path w="122" h="57">
                  <a:moveTo>
                    <a:pt x="115" y="57"/>
                  </a:moveTo>
                  <a:lnTo>
                    <a:pt x="0" y="18"/>
                  </a:lnTo>
                  <a:lnTo>
                    <a:pt x="6" y="0"/>
                  </a:lnTo>
                  <a:lnTo>
                    <a:pt x="122" y="38"/>
                  </a:lnTo>
                  <a:lnTo>
                    <a:pt x="11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5" name="Freeform 50"/>
            <p:cNvSpPr>
              <a:spLocks/>
            </p:cNvSpPr>
            <p:nvPr userDrawn="1"/>
          </p:nvSpPr>
          <p:spPr bwMode="auto">
            <a:xfrm>
              <a:off x="3910013" y="2943225"/>
              <a:ext cx="414338" cy="246063"/>
            </a:xfrm>
            <a:custGeom>
              <a:avLst/>
              <a:gdLst>
                <a:gd name="T0" fmla="*/ 167 w 261"/>
                <a:gd name="T1" fmla="*/ 155 h 155"/>
                <a:gd name="T2" fmla="*/ 167 w 261"/>
                <a:gd name="T3" fmla="*/ 27 h 155"/>
                <a:gd name="T4" fmla="*/ 5 w 261"/>
                <a:gd name="T5" fmla="*/ 77 h 155"/>
                <a:gd name="T6" fmla="*/ 0 w 261"/>
                <a:gd name="T7" fmla="*/ 58 h 155"/>
                <a:gd name="T8" fmla="*/ 187 w 261"/>
                <a:gd name="T9" fmla="*/ 0 h 155"/>
                <a:gd name="T10" fmla="*/ 187 w 261"/>
                <a:gd name="T11" fmla="*/ 125 h 155"/>
                <a:gd name="T12" fmla="*/ 253 w 261"/>
                <a:gd name="T13" fmla="*/ 98 h 155"/>
                <a:gd name="T14" fmla="*/ 261 w 261"/>
                <a:gd name="T15" fmla="*/ 116 h 155"/>
                <a:gd name="T16" fmla="*/ 167 w 261"/>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155">
                  <a:moveTo>
                    <a:pt x="167" y="155"/>
                  </a:moveTo>
                  <a:lnTo>
                    <a:pt x="167" y="27"/>
                  </a:lnTo>
                  <a:lnTo>
                    <a:pt x="5" y="77"/>
                  </a:lnTo>
                  <a:lnTo>
                    <a:pt x="0" y="58"/>
                  </a:lnTo>
                  <a:lnTo>
                    <a:pt x="187" y="0"/>
                  </a:lnTo>
                  <a:lnTo>
                    <a:pt x="187" y="125"/>
                  </a:lnTo>
                  <a:lnTo>
                    <a:pt x="253" y="98"/>
                  </a:lnTo>
                  <a:lnTo>
                    <a:pt x="261" y="116"/>
                  </a:lnTo>
                  <a:lnTo>
                    <a:pt x="167"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6" name="Freeform 51"/>
            <p:cNvSpPr>
              <a:spLocks/>
            </p:cNvSpPr>
            <p:nvPr userDrawn="1"/>
          </p:nvSpPr>
          <p:spPr bwMode="auto">
            <a:xfrm>
              <a:off x="3787775" y="3103563"/>
              <a:ext cx="273050" cy="582613"/>
            </a:xfrm>
            <a:custGeom>
              <a:avLst/>
              <a:gdLst>
                <a:gd name="T0" fmla="*/ 165 w 172"/>
                <a:gd name="T1" fmla="*/ 367 h 367"/>
                <a:gd name="T2" fmla="*/ 0 w 172"/>
                <a:gd name="T3" fmla="*/ 303 h 367"/>
                <a:gd name="T4" fmla="*/ 0 w 172"/>
                <a:gd name="T5" fmla="*/ 0 h 367"/>
                <a:gd name="T6" fmla="*/ 20 w 172"/>
                <a:gd name="T7" fmla="*/ 0 h 367"/>
                <a:gd name="T8" fmla="*/ 20 w 172"/>
                <a:gd name="T9" fmla="*/ 290 h 367"/>
                <a:gd name="T10" fmla="*/ 172 w 172"/>
                <a:gd name="T11" fmla="*/ 348 h 367"/>
                <a:gd name="T12" fmla="*/ 165 w 172"/>
                <a:gd name="T13" fmla="*/ 367 h 367"/>
              </a:gdLst>
              <a:ahLst/>
              <a:cxnLst>
                <a:cxn ang="0">
                  <a:pos x="T0" y="T1"/>
                </a:cxn>
                <a:cxn ang="0">
                  <a:pos x="T2" y="T3"/>
                </a:cxn>
                <a:cxn ang="0">
                  <a:pos x="T4" y="T5"/>
                </a:cxn>
                <a:cxn ang="0">
                  <a:pos x="T6" y="T7"/>
                </a:cxn>
                <a:cxn ang="0">
                  <a:pos x="T8" y="T9"/>
                </a:cxn>
                <a:cxn ang="0">
                  <a:pos x="T10" y="T11"/>
                </a:cxn>
                <a:cxn ang="0">
                  <a:pos x="T12" y="T13"/>
                </a:cxn>
              </a:cxnLst>
              <a:rect l="0" t="0" r="r" b="b"/>
              <a:pathLst>
                <a:path w="172" h="367">
                  <a:moveTo>
                    <a:pt x="165" y="367"/>
                  </a:moveTo>
                  <a:lnTo>
                    <a:pt x="0" y="303"/>
                  </a:lnTo>
                  <a:lnTo>
                    <a:pt x="0" y="0"/>
                  </a:lnTo>
                  <a:lnTo>
                    <a:pt x="20" y="0"/>
                  </a:lnTo>
                  <a:lnTo>
                    <a:pt x="20" y="290"/>
                  </a:lnTo>
                  <a:lnTo>
                    <a:pt x="172" y="348"/>
                  </a:lnTo>
                  <a:lnTo>
                    <a:pt x="165" y="3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37" name="Freeform 52"/>
            <p:cNvSpPr>
              <a:spLocks/>
            </p:cNvSpPr>
            <p:nvPr userDrawn="1"/>
          </p:nvSpPr>
          <p:spPr bwMode="auto">
            <a:xfrm>
              <a:off x="4311650" y="2916238"/>
              <a:ext cx="325438" cy="336550"/>
            </a:xfrm>
            <a:custGeom>
              <a:avLst/>
              <a:gdLst>
                <a:gd name="T0" fmla="*/ 205 w 205"/>
                <a:gd name="T1" fmla="*/ 212 h 212"/>
                <a:gd name="T2" fmla="*/ 184 w 205"/>
                <a:gd name="T3" fmla="*/ 212 h 212"/>
                <a:gd name="T4" fmla="*/ 184 w 205"/>
                <a:gd name="T5" fmla="*/ 81 h 212"/>
                <a:gd name="T6" fmla="*/ 0 w 205"/>
                <a:gd name="T7" fmla="*/ 20 h 212"/>
                <a:gd name="T8" fmla="*/ 6 w 205"/>
                <a:gd name="T9" fmla="*/ 0 h 212"/>
                <a:gd name="T10" fmla="*/ 205 w 205"/>
                <a:gd name="T11" fmla="*/ 67 h 212"/>
                <a:gd name="T12" fmla="*/ 205 w 205"/>
                <a:gd name="T13" fmla="*/ 212 h 212"/>
              </a:gdLst>
              <a:ahLst/>
              <a:cxnLst>
                <a:cxn ang="0">
                  <a:pos x="T0" y="T1"/>
                </a:cxn>
                <a:cxn ang="0">
                  <a:pos x="T2" y="T3"/>
                </a:cxn>
                <a:cxn ang="0">
                  <a:pos x="T4" y="T5"/>
                </a:cxn>
                <a:cxn ang="0">
                  <a:pos x="T6" y="T7"/>
                </a:cxn>
                <a:cxn ang="0">
                  <a:pos x="T8" y="T9"/>
                </a:cxn>
                <a:cxn ang="0">
                  <a:pos x="T10" y="T11"/>
                </a:cxn>
                <a:cxn ang="0">
                  <a:pos x="T12" y="T13"/>
                </a:cxn>
              </a:cxnLst>
              <a:rect l="0" t="0" r="r" b="b"/>
              <a:pathLst>
                <a:path w="205" h="212">
                  <a:moveTo>
                    <a:pt x="205" y="212"/>
                  </a:moveTo>
                  <a:lnTo>
                    <a:pt x="184" y="212"/>
                  </a:lnTo>
                  <a:lnTo>
                    <a:pt x="184" y="81"/>
                  </a:lnTo>
                  <a:lnTo>
                    <a:pt x="0" y="20"/>
                  </a:lnTo>
                  <a:lnTo>
                    <a:pt x="6" y="0"/>
                  </a:lnTo>
                  <a:lnTo>
                    <a:pt x="205" y="67"/>
                  </a:lnTo>
                  <a:lnTo>
                    <a:pt x="205"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238" name="Group 237"/>
          <p:cNvGrpSpPr/>
          <p:nvPr userDrawn="1"/>
        </p:nvGrpSpPr>
        <p:grpSpPr>
          <a:xfrm>
            <a:off x="976218" y="1373956"/>
            <a:ext cx="744804" cy="738202"/>
            <a:chOff x="2509838" y="2919413"/>
            <a:chExt cx="895350" cy="887412"/>
          </a:xfrm>
        </p:grpSpPr>
        <p:sp>
          <p:nvSpPr>
            <p:cNvPr id="239" name="Freeform 53"/>
            <p:cNvSpPr>
              <a:spLocks/>
            </p:cNvSpPr>
            <p:nvPr userDrawn="1"/>
          </p:nvSpPr>
          <p:spPr bwMode="auto">
            <a:xfrm>
              <a:off x="2509838" y="3460750"/>
              <a:ext cx="895350" cy="346075"/>
            </a:xfrm>
            <a:custGeom>
              <a:avLst/>
              <a:gdLst>
                <a:gd name="T0" fmla="*/ 288 w 564"/>
                <a:gd name="T1" fmla="*/ 0 h 218"/>
                <a:gd name="T2" fmla="*/ 0 w 564"/>
                <a:gd name="T3" fmla="*/ 111 h 218"/>
                <a:gd name="T4" fmla="*/ 288 w 564"/>
                <a:gd name="T5" fmla="*/ 218 h 218"/>
                <a:gd name="T6" fmla="*/ 564 w 564"/>
                <a:gd name="T7" fmla="*/ 109 h 218"/>
                <a:gd name="T8" fmla="*/ 288 w 564"/>
                <a:gd name="T9" fmla="*/ 0 h 218"/>
              </a:gdLst>
              <a:ahLst/>
              <a:cxnLst>
                <a:cxn ang="0">
                  <a:pos x="T0" y="T1"/>
                </a:cxn>
                <a:cxn ang="0">
                  <a:pos x="T2" y="T3"/>
                </a:cxn>
                <a:cxn ang="0">
                  <a:pos x="T4" y="T5"/>
                </a:cxn>
                <a:cxn ang="0">
                  <a:pos x="T6" y="T7"/>
                </a:cxn>
                <a:cxn ang="0">
                  <a:pos x="T8" y="T9"/>
                </a:cxn>
              </a:cxnLst>
              <a:rect l="0" t="0" r="r" b="b"/>
              <a:pathLst>
                <a:path w="564" h="218">
                  <a:moveTo>
                    <a:pt x="288" y="0"/>
                  </a:moveTo>
                  <a:lnTo>
                    <a:pt x="0" y="111"/>
                  </a:lnTo>
                  <a:lnTo>
                    <a:pt x="288" y="218"/>
                  </a:lnTo>
                  <a:lnTo>
                    <a:pt x="564" y="109"/>
                  </a:lnTo>
                  <a:lnTo>
                    <a:pt x="288" y="0"/>
                  </a:lnTo>
                  <a:close/>
                </a:path>
              </a:pathLst>
            </a:custGeom>
            <a:solidFill>
              <a:srgbClr val="80E5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0" name="Freeform 54"/>
            <p:cNvSpPr>
              <a:spLocks noEditPoints="1"/>
            </p:cNvSpPr>
            <p:nvPr userDrawn="1"/>
          </p:nvSpPr>
          <p:spPr bwMode="auto">
            <a:xfrm>
              <a:off x="2862263" y="2965450"/>
              <a:ext cx="190500" cy="84138"/>
            </a:xfrm>
            <a:custGeom>
              <a:avLst/>
              <a:gdLst>
                <a:gd name="T0" fmla="*/ 54 w 109"/>
                <a:gd name="T1" fmla="*/ 48 h 48"/>
                <a:gd name="T2" fmla="*/ 0 w 109"/>
                <a:gd name="T3" fmla="*/ 24 h 48"/>
                <a:gd name="T4" fmla="*/ 54 w 109"/>
                <a:gd name="T5" fmla="*/ 0 h 48"/>
                <a:gd name="T6" fmla="*/ 109 w 109"/>
                <a:gd name="T7" fmla="*/ 24 h 48"/>
                <a:gd name="T8" fmla="*/ 54 w 109"/>
                <a:gd name="T9" fmla="*/ 48 h 48"/>
                <a:gd name="T10" fmla="*/ 13 w 109"/>
                <a:gd name="T11" fmla="*/ 24 h 48"/>
                <a:gd name="T12" fmla="*/ 54 w 109"/>
                <a:gd name="T13" fmla="*/ 34 h 48"/>
                <a:gd name="T14" fmla="*/ 95 w 109"/>
                <a:gd name="T15" fmla="*/ 24 h 48"/>
                <a:gd name="T16" fmla="*/ 54 w 109"/>
                <a:gd name="T17" fmla="*/ 13 h 48"/>
                <a:gd name="T18" fmla="*/ 13 w 109"/>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48">
                  <a:moveTo>
                    <a:pt x="54" y="48"/>
                  </a:moveTo>
                  <a:cubicBezTo>
                    <a:pt x="28" y="48"/>
                    <a:pt x="0" y="40"/>
                    <a:pt x="0" y="24"/>
                  </a:cubicBezTo>
                  <a:cubicBezTo>
                    <a:pt x="0" y="7"/>
                    <a:pt x="28" y="0"/>
                    <a:pt x="54" y="0"/>
                  </a:cubicBezTo>
                  <a:cubicBezTo>
                    <a:pt x="80" y="0"/>
                    <a:pt x="109" y="7"/>
                    <a:pt x="109" y="24"/>
                  </a:cubicBezTo>
                  <a:cubicBezTo>
                    <a:pt x="109" y="40"/>
                    <a:pt x="80" y="48"/>
                    <a:pt x="54" y="48"/>
                  </a:cubicBezTo>
                  <a:close/>
                  <a:moveTo>
                    <a:pt x="13" y="24"/>
                  </a:moveTo>
                  <a:cubicBezTo>
                    <a:pt x="14" y="27"/>
                    <a:pt x="29" y="34"/>
                    <a:pt x="54" y="34"/>
                  </a:cubicBezTo>
                  <a:cubicBezTo>
                    <a:pt x="80" y="34"/>
                    <a:pt x="95" y="27"/>
                    <a:pt x="95" y="24"/>
                  </a:cubicBezTo>
                  <a:cubicBezTo>
                    <a:pt x="95" y="21"/>
                    <a:pt x="80" y="13"/>
                    <a:pt x="54" y="13"/>
                  </a:cubicBezTo>
                  <a:cubicBezTo>
                    <a:pt x="29" y="13"/>
                    <a:pt x="14" y="20"/>
                    <a:pt x="13"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1" name="Freeform 55"/>
            <p:cNvSpPr>
              <a:spLocks/>
            </p:cNvSpPr>
            <p:nvPr userDrawn="1"/>
          </p:nvSpPr>
          <p:spPr bwMode="auto">
            <a:xfrm>
              <a:off x="2660650" y="2919413"/>
              <a:ext cx="593725" cy="835025"/>
            </a:xfrm>
            <a:custGeom>
              <a:avLst/>
              <a:gdLst>
                <a:gd name="T0" fmla="*/ 184 w 374"/>
                <a:gd name="T1" fmla="*/ 526 h 526"/>
                <a:gd name="T2" fmla="*/ 0 w 374"/>
                <a:gd name="T3" fmla="*/ 456 h 526"/>
                <a:gd name="T4" fmla="*/ 0 w 374"/>
                <a:gd name="T5" fmla="*/ 395 h 526"/>
                <a:gd name="T6" fmla="*/ 120 w 374"/>
                <a:gd name="T7" fmla="*/ 207 h 526"/>
                <a:gd name="T8" fmla="*/ 120 w 374"/>
                <a:gd name="T9" fmla="*/ 107 h 526"/>
                <a:gd name="T10" fmla="*/ 61 w 374"/>
                <a:gd name="T11" fmla="*/ 83 h 526"/>
                <a:gd name="T12" fmla="*/ 59 w 374"/>
                <a:gd name="T13" fmla="*/ 50 h 526"/>
                <a:gd name="T14" fmla="*/ 188 w 374"/>
                <a:gd name="T15" fmla="*/ 0 h 526"/>
                <a:gd name="T16" fmla="*/ 316 w 374"/>
                <a:gd name="T17" fmla="*/ 52 h 526"/>
                <a:gd name="T18" fmla="*/ 317 w 374"/>
                <a:gd name="T19" fmla="*/ 83 h 526"/>
                <a:gd name="T20" fmla="*/ 263 w 374"/>
                <a:gd name="T21" fmla="*/ 104 h 526"/>
                <a:gd name="T22" fmla="*/ 263 w 374"/>
                <a:gd name="T23" fmla="*/ 134 h 526"/>
                <a:gd name="T24" fmla="*/ 247 w 374"/>
                <a:gd name="T25" fmla="*/ 134 h 526"/>
                <a:gd name="T26" fmla="*/ 247 w 374"/>
                <a:gd name="T27" fmla="*/ 94 h 526"/>
                <a:gd name="T28" fmla="*/ 301 w 374"/>
                <a:gd name="T29" fmla="*/ 73 h 526"/>
                <a:gd name="T30" fmla="*/ 301 w 374"/>
                <a:gd name="T31" fmla="*/ 62 h 526"/>
                <a:gd name="T32" fmla="*/ 188 w 374"/>
                <a:gd name="T33" fmla="*/ 15 h 526"/>
                <a:gd name="T34" fmla="*/ 75 w 374"/>
                <a:gd name="T35" fmla="*/ 60 h 526"/>
                <a:gd name="T36" fmla="*/ 75 w 374"/>
                <a:gd name="T37" fmla="*/ 73 h 526"/>
                <a:gd name="T38" fmla="*/ 135 w 374"/>
                <a:gd name="T39" fmla="*/ 97 h 526"/>
                <a:gd name="T40" fmla="*/ 135 w 374"/>
                <a:gd name="T41" fmla="*/ 210 h 526"/>
                <a:gd name="T42" fmla="*/ 15 w 374"/>
                <a:gd name="T43" fmla="*/ 398 h 526"/>
                <a:gd name="T44" fmla="*/ 15 w 374"/>
                <a:gd name="T45" fmla="*/ 446 h 526"/>
                <a:gd name="T46" fmla="*/ 184 w 374"/>
                <a:gd name="T47" fmla="*/ 509 h 526"/>
                <a:gd name="T48" fmla="*/ 360 w 374"/>
                <a:gd name="T49" fmla="*/ 446 h 526"/>
                <a:gd name="T50" fmla="*/ 360 w 374"/>
                <a:gd name="T51" fmla="*/ 400 h 526"/>
                <a:gd name="T52" fmla="*/ 247 w 374"/>
                <a:gd name="T53" fmla="*/ 210 h 526"/>
                <a:gd name="T54" fmla="*/ 247 w 374"/>
                <a:gd name="T55" fmla="*/ 175 h 526"/>
                <a:gd name="T56" fmla="*/ 263 w 374"/>
                <a:gd name="T57" fmla="*/ 175 h 526"/>
                <a:gd name="T58" fmla="*/ 263 w 374"/>
                <a:gd name="T59" fmla="*/ 207 h 526"/>
                <a:gd name="T60" fmla="*/ 374 w 374"/>
                <a:gd name="T61" fmla="*/ 396 h 526"/>
                <a:gd name="T62" fmla="*/ 374 w 374"/>
                <a:gd name="T63" fmla="*/ 456 h 526"/>
                <a:gd name="T64" fmla="*/ 184 w 374"/>
                <a:gd name="T65"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4" h="526">
                  <a:moveTo>
                    <a:pt x="184" y="526"/>
                  </a:moveTo>
                  <a:lnTo>
                    <a:pt x="0" y="456"/>
                  </a:lnTo>
                  <a:lnTo>
                    <a:pt x="0" y="395"/>
                  </a:lnTo>
                  <a:lnTo>
                    <a:pt x="120" y="207"/>
                  </a:lnTo>
                  <a:lnTo>
                    <a:pt x="120" y="107"/>
                  </a:lnTo>
                  <a:lnTo>
                    <a:pt x="61" y="83"/>
                  </a:lnTo>
                  <a:lnTo>
                    <a:pt x="59" y="50"/>
                  </a:lnTo>
                  <a:lnTo>
                    <a:pt x="188" y="0"/>
                  </a:lnTo>
                  <a:lnTo>
                    <a:pt x="316" y="52"/>
                  </a:lnTo>
                  <a:lnTo>
                    <a:pt x="317" y="83"/>
                  </a:lnTo>
                  <a:lnTo>
                    <a:pt x="263" y="104"/>
                  </a:lnTo>
                  <a:lnTo>
                    <a:pt x="263" y="134"/>
                  </a:lnTo>
                  <a:lnTo>
                    <a:pt x="247" y="134"/>
                  </a:lnTo>
                  <a:lnTo>
                    <a:pt x="247" y="94"/>
                  </a:lnTo>
                  <a:lnTo>
                    <a:pt x="301" y="73"/>
                  </a:lnTo>
                  <a:lnTo>
                    <a:pt x="301" y="62"/>
                  </a:lnTo>
                  <a:lnTo>
                    <a:pt x="188" y="15"/>
                  </a:lnTo>
                  <a:lnTo>
                    <a:pt x="75" y="60"/>
                  </a:lnTo>
                  <a:lnTo>
                    <a:pt x="75" y="73"/>
                  </a:lnTo>
                  <a:lnTo>
                    <a:pt x="135" y="97"/>
                  </a:lnTo>
                  <a:lnTo>
                    <a:pt x="135" y="210"/>
                  </a:lnTo>
                  <a:lnTo>
                    <a:pt x="15" y="398"/>
                  </a:lnTo>
                  <a:lnTo>
                    <a:pt x="15" y="446"/>
                  </a:lnTo>
                  <a:lnTo>
                    <a:pt x="184" y="509"/>
                  </a:lnTo>
                  <a:lnTo>
                    <a:pt x="360" y="446"/>
                  </a:lnTo>
                  <a:lnTo>
                    <a:pt x="360" y="400"/>
                  </a:lnTo>
                  <a:lnTo>
                    <a:pt x="247" y="210"/>
                  </a:lnTo>
                  <a:lnTo>
                    <a:pt x="247" y="175"/>
                  </a:lnTo>
                  <a:lnTo>
                    <a:pt x="263" y="175"/>
                  </a:lnTo>
                  <a:lnTo>
                    <a:pt x="263" y="207"/>
                  </a:lnTo>
                  <a:lnTo>
                    <a:pt x="374" y="396"/>
                  </a:lnTo>
                  <a:lnTo>
                    <a:pt x="374" y="456"/>
                  </a:lnTo>
                  <a:lnTo>
                    <a:pt x="184" y="5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2" name="Freeform 56"/>
            <p:cNvSpPr>
              <a:spLocks/>
            </p:cNvSpPr>
            <p:nvPr userDrawn="1"/>
          </p:nvSpPr>
          <p:spPr bwMode="auto">
            <a:xfrm>
              <a:off x="2741613" y="3357563"/>
              <a:ext cx="436563" cy="166688"/>
            </a:xfrm>
            <a:custGeom>
              <a:avLst/>
              <a:gdLst>
                <a:gd name="T0" fmla="*/ 139 w 275"/>
                <a:gd name="T1" fmla="*/ 105 h 105"/>
                <a:gd name="T2" fmla="*/ 133 w 275"/>
                <a:gd name="T3" fmla="*/ 105 h 105"/>
                <a:gd name="T4" fmla="*/ 0 w 275"/>
                <a:gd name="T5" fmla="*/ 52 h 105"/>
                <a:gd name="T6" fmla="*/ 5 w 275"/>
                <a:gd name="T7" fmla="*/ 39 h 105"/>
                <a:gd name="T8" fmla="*/ 137 w 275"/>
                <a:gd name="T9" fmla="*/ 91 h 105"/>
                <a:gd name="T10" fmla="*/ 248 w 275"/>
                <a:gd name="T11" fmla="*/ 54 h 105"/>
                <a:gd name="T12" fmla="*/ 138 w 275"/>
                <a:gd name="T13" fmla="*/ 16 h 105"/>
                <a:gd name="T14" fmla="*/ 76 w 275"/>
                <a:gd name="T15" fmla="*/ 40 h 105"/>
                <a:gd name="T16" fmla="*/ 70 w 275"/>
                <a:gd name="T17" fmla="*/ 26 h 105"/>
                <a:gd name="T18" fmla="*/ 134 w 275"/>
                <a:gd name="T19" fmla="*/ 0 h 105"/>
                <a:gd name="T20" fmla="*/ 140 w 275"/>
                <a:gd name="T21" fmla="*/ 0 h 105"/>
                <a:gd name="T22" fmla="*/ 275 w 275"/>
                <a:gd name="T23" fmla="*/ 48 h 105"/>
                <a:gd name="T24" fmla="*/ 274 w 275"/>
                <a:gd name="T25" fmla="*/ 62 h 105"/>
                <a:gd name="T26" fmla="*/ 139 w 275"/>
                <a:gd name="T2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5" h="105">
                  <a:moveTo>
                    <a:pt x="139" y="105"/>
                  </a:moveTo>
                  <a:lnTo>
                    <a:pt x="133" y="105"/>
                  </a:lnTo>
                  <a:lnTo>
                    <a:pt x="0" y="52"/>
                  </a:lnTo>
                  <a:lnTo>
                    <a:pt x="5" y="39"/>
                  </a:lnTo>
                  <a:lnTo>
                    <a:pt x="137" y="91"/>
                  </a:lnTo>
                  <a:lnTo>
                    <a:pt x="248" y="54"/>
                  </a:lnTo>
                  <a:lnTo>
                    <a:pt x="138" y="16"/>
                  </a:lnTo>
                  <a:lnTo>
                    <a:pt x="76" y="40"/>
                  </a:lnTo>
                  <a:lnTo>
                    <a:pt x="70" y="26"/>
                  </a:lnTo>
                  <a:lnTo>
                    <a:pt x="134" y="0"/>
                  </a:lnTo>
                  <a:lnTo>
                    <a:pt x="140" y="0"/>
                  </a:lnTo>
                  <a:lnTo>
                    <a:pt x="275" y="48"/>
                  </a:lnTo>
                  <a:lnTo>
                    <a:pt x="274" y="62"/>
                  </a:lnTo>
                  <a:lnTo>
                    <a:pt x="139"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3" name="Freeform 57"/>
            <p:cNvSpPr>
              <a:spLocks/>
            </p:cNvSpPr>
            <p:nvPr userDrawn="1"/>
          </p:nvSpPr>
          <p:spPr bwMode="auto">
            <a:xfrm>
              <a:off x="2763838" y="2997200"/>
              <a:ext cx="390525" cy="96838"/>
            </a:xfrm>
            <a:custGeom>
              <a:avLst/>
              <a:gdLst>
                <a:gd name="T0" fmla="*/ 123 w 246"/>
                <a:gd name="T1" fmla="*/ 61 h 61"/>
                <a:gd name="T2" fmla="*/ 0 w 246"/>
                <a:gd name="T3" fmla="*/ 14 h 61"/>
                <a:gd name="T4" fmla="*/ 5 w 246"/>
                <a:gd name="T5" fmla="*/ 0 h 61"/>
                <a:gd name="T6" fmla="*/ 123 w 246"/>
                <a:gd name="T7" fmla="*/ 46 h 61"/>
                <a:gd name="T8" fmla="*/ 241 w 246"/>
                <a:gd name="T9" fmla="*/ 0 h 61"/>
                <a:gd name="T10" fmla="*/ 246 w 246"/>
                <a:gd name="T11" fmla="*/ 14 h 61"/>
                <a:gd name="T12" fmla="*/ 123 w 24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246" h="61">
                  <a:moveTo>
                    <a:pt x="123" y="61"/>
                  </a:moveTo>
                  <a:lnTo>
                    <a:pt x="0" y="14"/>
                  </a:lnTo>
                  <a:lnTo>
                    <a:pt x="5" y="0"/>
                  </a:lnTo>
                  <a:lnTo>
                    <a:pt x="123" y="46"/>
                  </a:lnTo>
                  <a:lnTo>
                    <a:pt x="241" y="0"/>
                  </a:lnTo>
                  <a:lnTo>
                    <a:pt x="246" y="14"/>
                  </a:lnTo>
                  <a:lnTo>
                    <a:pt x="123"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4" name="Rectangle 58"/>
            <p:cNvSpPr>
              <a:spLocks noChangeArrowheads="1"/>
            </p:cNvSpPr>
            <p:nvPr userDrawn="1"/>
          </p:nvSpPr>
          <p:spPr bwMode="auto">
            <a:xfrm>
              <a:off x="2941638" y="3640138"/>
              <a:ext cx="23813" cy="1016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245" name="Group 244"/>
          <p:cNvGrpSpPr/>
          <p:nvPr userDrawn="1"/>
        </p:nvGrpSpPr>
        <p:grpSpPr>
          <a:xfrm>
            <a:off x="5668524" y="2997966"/>
            <a:ext cx="746125" cy="751406"/>
            <a:chOff x="1254125" y="2903538"/>
            <a:chExt cx="896938" cy="903287"/>
          </a:xfrm>
        </p:grpSpPr>
        <p:sp>
          <p:nvSpPr>
            <p:cNvPr id="246" name="Freeform 59"/>
            <p:cNvSpPr>
              <a:spLocks/>
            </p:cNvSpPr>
            <p:nvPr userDrawn="1"/>
          </p:nvSpPr>
          <p:spPr bwMode="auto">
            <a:xfrm>
              <a:off x="1254125"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ED00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7" name="Freeform 60"/>
            <p:cNvSpPr>
              <a:spLocks noEditPoints="1"/>
            </p:cNvSpPr>
            <p:nvPr userDrawn="1"/>
          </p:nvSpPr>
          <p:spPr bwMode="auto">
            <a:xfrm>
              <a:off x="1670050" y="2903538"/>
              <a:ext cx="282575" cy="806450"/>
            </a:xfrm>
            <a:custGeom>
              <a:avLst/>
              <a:gdLst>
                <a:gd name="T0" fmla="*/ 0 w 178"/>
                <a:gd name="T1" fmla="*/ 508 h 508"/>
                <a:gd name="T2" fmla="*/ 0 w 178"/>
                <a:gd name="T3" fmla="*/ 71 h 508"/>
                <a:gd name="T4" fmla="*/ 178 w 178"/>
                <a:gd name="T5" fmla="*/ 0 h 508"/>
                <a:gd name="T6" fmla="*/ 178 w 178"/>
                <a:gd name="T7" fmla="*/ 440 h 508"/>
                <a:gd name="T8" fmla="*/ 0 w 178"/>
                <a:gd name="T9" fmla="*/ 508 h 508"/>
                <a:gd name="T10" fmla="*/ 20 w 178"/>
                <a:gd name="T11" fmla="*/ 84 h 508"/>
                <a:gd name="T12" fmla="*/ 20 w 178"/>
                <a:gd name="T13" fmla="*/ 480 h 508"/>
                <a:gd name="T14" fmla="*/ 158 w 178"/>
                <a:gd name="T15" fmla="*/ 427 h 508"/>
                <a:gd name="T16" fmla="*/ 158 w 178"/>
                <a:gd name="T17" fmla="*/ 30 h 508"/>
                <a:gd name="T18" fmla="*/ 20 w 178"/>
                <a:gd name="T19" fmla="*/ 84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508">
                  <a:moveTo>
                    <a:pt x="0" y="508"/>
                  </a:moveTo>
                  <a:lnTo>
                    <a:pt x="0" y="71"/>
                  </a:lnTo>
                  <a:lnTo>
                    <a:pt x="178" y="0"/>
                  </a:lnTo>
                  <a:lnTo>
                    <a:pt x="178" y="440"/>
                  </a:lnTo>
                  <a:lnTo>
                    <a:pt x="0" y="508"/>
                  </a:lnTo>
                  <a:close/>
                  <a:moveTo>
                    <a:pt x="20" y="84"/>
                  </a:moveTo>
                  <a:lnTo>
                    <a:pt x="20" y="480"/>
                  </a:lnTo>
                  <a:lnTo>
                    <a:pt x="158" y="427"/>
                  </a:lnTo>
                  <a:lnTo>
                    <a:pt x="158" y="30"/>
                  </a:lnTo>
                  <a:lnTo>
                    <a:pt x="2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8" name="Freeform 61"/>
            <p:cNvSpPr>
              <a:spLocks noEditPoints="1"/>
            </p:cNvSpPr>
            <p:nvPr userDrawn="1"/>
          </p:nvSpPr>
          <p:spPr bwMode="auto">
            <a:xfrm>
              <a:off x="1446213" y="3209925"/>
              <a:ext cx="176213" cy="584200"/>
            </a:xfrm>
            <a:custGeom>
              <a:avLst/>
              <a:gdLst>
                <a:gd name="T0" fmla="*/ 0 w 111"/>
                <a:gd name="T1" fmla="*/ 368 h 368"/>
                <a:gd name="T2" fmla="*/ 0 w 111"/>
                <a:gd name="T3" fmla="*/ 42 h 368"/>
                <a:gd name="T4" fmla="*/ 111 w 111"/>
                <a:gd name="T5" fmla="*/ 0 h 368"/>
                <a:gd name="T6" fmla="*/ 111 w 111"/>
                <a:gd name="T7" fmla="*/ 329 h 368"/>
                <a:gd name="T8" fmla="*/ 0 w 111"/>
                <a:gd name="T9" fmla="*/ 368 h 368"/>
                <a:gd name="T10" fmla="*/ 20 w 111"/>
                <a:gd name="T11" fmla="*/ 57 h 368"/>
                <a:gd name="T12" fmla="*/ 20 w 111"/>
                <a:gd name="T13" fmla="*/ 341 h 368"/>
                <a:gd name="T14" fmla="*/ 92 w 111"/>
                <a:gd name="T15" fmla="*/ 314 h 368"/>
                <a:gd name="T16" fmla="*/ 92 w 111"/>
                <a:gd name="T17" fmla="*/ 29 h 368"/>
                <a:gd name="T18" fmla="*/ 20 w 111"/>
                <a:gd name="T19" fmla="*/ 5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368">
                  <a:moveTo>
                    <a:pt x="0" y="368"/>
                  </a:moveTo>
                  <a:lnTo>
                    <a:pt x="0" y="42"/>
                  </a:lnTo>
                  <a:lnTo>
                    <a:pt x="111" y="0"/>
                  </a:lnTo>
                  <a:lnTo>
                    <a:pt x="111" y="329"/>
                  </a:lnTo>
                  <a:lnTo>
                    <a:pt x="0" y="368"/>
                  </a:lnTo>
                  <a:close/>
                  <a:moveTo>
                    <a:pt x="20" y="57"/>
                  </a:moveTo>
                  <a:lnTo>
                    <a:pt x="20" y="341"/>
                  </a:lnTo>
                  <a:lnTo>
                    <a:pt x="92" y="314"/>
                  </a:lnTo>
                  <a:lnTo>
                    <a:pt x="92" y="29"/>
                  </a:lnTo>
                  <a:lnTo>
                    <a:pt x="2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49" name="Freeform 62"/>
            <p:cNvSpPr>
              <a:spLocks noEditPoints="1"/>
            </p:cNvSpPr>
            <p:nvPr userDrawn="1"/>
          </p:nvSpPr>
          <p:spPr bwMode="auto">
            <a:xfrm>
              <a:off x="1812925" y="3289300"/>
              <a:ext cx="282575" cy="366713"/>
            </a:xfrm>
            <a:custGeom>
              <a:avLst/>
              <a:gdLst>
                <a:gd name="T0" fmla="*/ 0 w 178"/>
                <a:gd name="T1" fmla="*/ 231 h 231"/>
                <a:gd name="T2" fmla="*/ 0 w 178"/>
                <a:gd name="T3" fmla="*/ 70 h 231"/>
                <a:gd name="T4" fmla="*/ 178 w 178"/>
                <a:gd name="T5" fmla="*/ 0 h 231"/>
                <a:gd name="T6" fmla="*/ 178 w 178"/>
                <a:gd name="T7" fmla="*/ 163 h 231"/>
                <a:gd name="T8" fmla="*/ 0 w 178"/>
                <a:gd name="T9" fmla="*/ 231 h 231"/>
                <a:gd name="T10" fmla="*/ 20 w 178"/>
                <a:gd name="T11" fmla="*/ 83 h 231"/>
                <a:gd name="T12" fmla="*/ 20 w 178"/>
                <a:gd name="T13" fmla="*/ 202 h 231"/>
                <a:gd name="T14" fmla="*/ 157 w 178"/>
                <a:gd name="T15" fmla="*/ 149 h 231"/>
                <a:gd name="T16" fmla="*/ 157 w 178"/>
                <a:gd name="T17" fmla="*/ 29 h 231"/>
                <a:gd name="T18" fmla="*/ 20 w 178"/>
                <a:gd name="T19" fmla="*/ 8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231">
                  <a:moveTo>
                    <a:pt x="0" y="231"/>
                  </a:moveTo>
                  <a:lnTo>
                    <a:pt x="0" y="70"/>
                  </a:lnTo>
                  <a:lnTo>
                    <a:pt x="178" y="0"/>
                  </a:lnTo>
                  <a:lnTo>
                    <a:pt x="178" y="163"/>
                  </a:lnTo>
                  <a:lnTo>
                    <a:pt x="0" y="231"/>
                  </a:lnTo>
                  <a:close/>
                  <a:moveTo>
                    <a:pt x="20" y="83"/>
                  </a:moveTo>
                  <a:lnTo>
                    <a:pt x="20" y="202"/>
                  </a:lnTo>
                  <a:lnTo>
                    <a:pt x="157" y="149"/>
                  </a:lnTo>
                  <a:lnTo>
                    <a:pt x="157" y="29"/>
                  </a:lnTo>
                  <a:lnTo>
                    <a:pt x="2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0" name="Freeform 63"/>
            <p:cNvSpPr>
              <a:spLocks/>
            </p:cNvSpPr>
            <p:nvPr userDrawn="1"/>
          </p:nvSpPr>
          <p:spPr bwMode="auto">
            <a:xfrm>
              <a:off x="1312863" y="3163888"/>
              <a:ext cx="312738" cy="569913"/>
            </a:xfrm>
            <a:custGeom>
              <a:avLst/>
              <a:gdLst>
                <a:gd name="T0" fmla="*/ 20 w 197"/>
                <a:gd name="T1" fmla="*/ 359 h 359"/>
                <a:gd name="T2" fmla="*/ 0 w 197"/>
                <a:gd name="T3" fmla="*/ 359 h 359"/>
                <a:gd name="T4" fmla="*/ 0 w 197"/>
                <a:gd name="T5" fmla="*/ 37 h 359"/>
                <a:gd name="T6" fmla="*/ 96 w 197"/>
                <a:gd name="T7" fmla="*/ 0 h 359"/>
                <a:gd name="T8" fmla="*/ 197 w 197"/>
                <a:gd name="T9" fmla="*/ 29 h 359"/>
                <a:gd name="T10" fmla="*/ 191 w 197"/>
                <a:gd name="T11" fmla="*/ 49 h 359"/>
                <a:gd name="T12" fmla="*/ 97 w 197"/>
                <a:gd name="T13" fmla="*/ 21 h 359"/>
                <a:gd name="T14" fmla="*/ 20 w 197"/>
                <a:gd name="T15" fmla="*/ 50 h 359"/>
                <a:gd name="T16" fmla="*/ 20 w 197"/>
                <a:gd name="T17" fmla="*/ 35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359">
                  <a:moveTo>
                    <a:pt x="20" y="359"/>
                  </a:moveTo>
                  <a:lnTo>
                    <a:pt x="0" y="359"/>
                  </a:lnTo>
                  <a:lnTo>
                    <a:pt x="0" y="37"/>
                  </a:lnTo>
                  <a:lnTo>
                    <a:pt x="96" y="0"/>
                  </a:lnTo>
                  <a:lnTo>
                    <a:pt x="197" y="29"/>
                  </a:lnTo>
                  <a:lnTo>
                    <a:pt x="191" y="49"/>
                  </a:lnTo>
                  <a:lnTo>
                    <a:pt x="97" y="21"/>
                  </a:lnTo>
                  <a:lnTo>
                    <a:pt x="20" y="50"/>
                  </a:lnTo>
                  <a:lnTo>
                    <a:pt x="20" y="3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1" name="Freeform 64"/>
            <p:cNvSpPr>
              <a:spLocks/>
            </p:cNvSpPr>
            <p:nvPr userDrawn="1"/>
          </p:nvSpPr>
          <p:spPr bwMode="auto">
            <a:xfrm>
              <a:off x="1320800" y="3219450"/>
              <a:ext cx="146050" cy="84138"/>
            </a:xfrm>
            <a:custGeom>
              <a:avLst/>
              <a:gdLst>
                <a:gd name="T0" fmla="*/ 84 w 92"/>
                <a:gd name="T1" fmla="*/ 53 h 53"/>
                <a:gd name="T2" fmla="*/ 0 w 92"/>
                <a:gd name="T3" fmla="*/ 18 h 53"/>
                <a:gd name="T4" fmla="*/ 8 w 92"/>
                <a:gd name="T5" fmla="*/ 0 h 53"/>
                <a:gd name="T6" fmla="*/ 92 w 92"/>
                <a:gd name="T7" fmla="*/ 34 h 53"/>
                <a:gd name="T8" fmla="*/ 84 w 92"/>
                <a:gd name="T9" fmla="*/ 53 h 53"/>
              </a:gdLst>
              <a:ahLst/>
              <a:cxnLst>
                <a:cxn ang="0">
                  <a:pos x="T0" y="T1"/>
                </a:cxn>
                <a:cxn ang="0">
                  <a:pos x="T2" y="T3"/>
                </a:cxn>
                <a:cxn ang="0">
                  <a:pos x="T4" y="T5"/>
                </a:cxn>
                <a:cxn ang="0">
                  <a:pos x="T6" y="T7"/>
                </a:cxn>
                <a:cxn ang="0">
                  <a:pos x="T8" y="T9"/>
                </a:cxn>
              </a:cxnLst>
              <a:rect l="0" t="0" r="r" b="b"/>
              <a:pathLst>
                <a:path w="92" h="53">
                  <a:moveTo>
                    <a:pt x="84" y="53"/>
                  </a:moveTo>
                  <a:lnTo>
                    <a:pt x="0" y="18"/>
                  </a:lnTo>
                  <a:lnTo>
                    <a:pt x="8" y="0"/>
                  </a:lnTo>
                  <a:lnTo>
                    <a:pt x="92" y="34"/>
                  </a:lnTo>
                  <a:lnTo>
                    <a:pt x="8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2" name="Freeform 65"/>
            <p:cNvSpPr>
              <a:spLocks/>
            </p:cNvSpPr>
            <p:nvPr userDrawn="1"/>
          </p:nvSpPr>
          <p:spPr bwMode="auto">
            <a:xfrm>
              <a:off x="1795463" y="2971800"/>
              <a:ext cx="212725" cy="103188"/>
            </a:xfrm>
            <a:custGeom>
              <a:avLst/>
              <a:gdLst>
                <a:gd name="T0" fmla="*/ 6 w 134"/>
                <a:gd name="T1" fmla="*/ 65 h 65"/>
                <a:gd name="T2" fmla="*/ 0 w 134"/>
                <a:gd name="T3" fmla="*/ 46 h 65"/>
                <a:gd name="T4" fmla="*/ 127 w 134"/>
                <a:gd name="T5" fmla="*/ 0 h 65"/>
                <a:gd name="T6" fmla="*/ 134 w 134"/>
                <a:gd name="T7" fmla="*/ 19 h 65"/>
                <a:gd name="T8" fmla="*/ 6 w 134"/>
                <a:gd name="T9" fmla="*/ 65 h 65"/>
              </a:gdLst>
              <a:ahLst/>
              <a:cxnLst>
                <a:cxn ang="0">
                  <a:pos x="T0" y="T1"/>
                </a:cxn>
                <a:cxn ang="0">
                  <a:pos x="T2" y="T3"/>
                </a:cxn>
                <a:cxn ang="0">
                  <a:pos x="T4" y="T5"/>
                </a:cxn>
                <a:cxn ang="0">
                  <a:pos x="T6" y="T7"/>
                </a:cxn>
                <a:cxn ang="0">
                  <a:pos x="T8" y="T9"/>
                </a:cxn>
              </a:cxnLst>
              <a:rect l="0" t="0" r="r" b="b"/>
              <a:pathLst>
                <a:path w="134" h="65">
                  <a:moveTo>
                    <a:pt x="6" y="65"/>
                  </a:moveTo>
                  <a:lnTo>
                    <a:pt x="0" y="46"/>
                  </a:lnTo>
                  <a:lnTo>
                    <a:pt x="127" y="0"/>
                  </a:lnTo>
                  <a:lnTo>
                    <a:pt x="134" y="19"/>
                  </a:lnTo>
                  <a:lnTo>
                    <a:pt x="6"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3" name="Freeform 66"/>
            <p:cNvSpPr>
              <a:spLocks/>
            </p:cNvSpPr>
            <p:nvPr userDrawn="1"/>
          </p:nvSpPr>
          <p:spPr bwMode="auto">
            <a:xfrm>
              <a:off x="1860550" y="3049588"/>
              <a:ext cx="147638" cy="80963"/>
            </a:xfrm>
            <a:custGeom>
              <a:avLst/>
              <a:gdLst>
                <a:gd name="T0" fmla="*/ 6 w 93"/>
                <a:gd name="T1" fmla="*/ 51 h 51"/>
                <a:gd name="T2" fmla="*/ 0 w 93"/>
                <a:gd name="T3" fmla="*/ 32 h 51"/>
                <a:gd name="T4" fmla="*/ 86 w 93"/>
                <a:gd name="T5" fmla="*/ 0 h 51"/>
                <a:gd name="T6" fmla="*/ 93 w 93"/>
                <a:gd name="T7" fmla="*/ 18 h 51"/>
                <a:gd name="T8" fmla="*/ 6 w 93"/>
                <a:gd name="T9" fmla="*/ 51 h 51"/>
              </a:gdLst>
              <a:ahLst/>
              <a:cxnLst>
                <a:cxn ang="0">
                  <a:pos x="T0" y="T1"/>
                </a:cxn>
                <a:cxn ang="0">
                  <a:pos x="T2" y="T3"/>
                </a:cxn>
                <a:cxn ang="0">
                  <a:pos x="T4" y="T5"/>
                </a:cxn>
                <a:cxn ang="0">
                  <a:pos x="T6" y="T7"/>
                </a:cxn>
                <a:cxn ang="0">
                  <a:pos x="T8" y="T9"/>
                </a:cxn>
              </a:cxnLst>
              <a:rect l="0" t="0" r="r" b="b"/>
              <a:pathLst>
                <a:path w="93" h="51">
                  <a:moveTo>
                    <a:pt x="6" y="51"/>
                  </a:moveTo>
                  <a:lnTo>
                    <a:pt x="0" y="32"/>
                  </a:lnTo>
                  <a:lnTo>
                    <a:pt x="86" y="0"/>
                  </a:lnTo>
                  <a:lnTo>
                    <a:pt x="93" y="18"/>
                  </a:lnTo>
                  <a:lnTo>
                    <a:pt x="6"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254" name="Group 253"/>
          <p:cNvGrpSpPr/>
          <p:nvPr userDrawn="1"/>
        </p:nvGrpSpPr>
        <p:grpSpPr>
          <a:xfrm>
            <a:off x="4103901" y="3002646"/>
            <a:ext cx="746126" cy="747445"/>
            <a:chOff x="0" y="2908300"/>
            <a:chExt cx="896938" cy="898525"/>
          </a:xfrm>
        </p:grpSpPr>
        <p:sp>
          <p:nvSpPr>
            <p:cNvPr id="255" name="Freeform 67"/>
            <p:cNvSpPr>
              <a:spLocks/>
            </p:cNvSpPr>
            <p:nvPr userDrawn="1"/>
          </p:nvSpPr>
          <p:spPr bwMode="auto">
            <a:xfrm>
              <a:off x="0"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FF7F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6" name="Freeform 68"/>
            <p:cNvSpPr>
              <a:spLocks noEditPoints="1"/>
            </p:cNvSpPr>
            <p:nvPr userDrawn="1"/>
          </p:nvSpPr>
          <p:spPr bwMode="auto">
            <a:xfrm>
              <a:off x="80963" y="2908300"/>
              <a:ext cx="735013" cy="866775"/>
            </a:xfrm>
            <a:custGeom>
              <a:avLst/>
              <a:gdLst>
                <a:gd name="T0" fmla="*/ 0 w 463"/>
                <a:gd name="T1" fmla="*/ 546 h 546"/>
                <a:gd name="T2" fmla="*/ 0 w 463"/>
                <a:gd name="T3" fmla="*/ 168 h 546"/>
                <a:gd name="T4" fmla="*/ 463 w 463"/>
                <a:gd name="T5" fmla="*/ 0 h 546"/>
                <a:gd name="T6" fmla="*/ 463 w 463"/>
                <a:gd name="T7" fmla="*/ 364 h 546"/>
                <a:gd name="T8" fmla="*/ 0 w 463"/>
                <a:gd name="T9" fmla="*/ 546 h 546"/>
                <a:gd name="T10" fmla="*/ 16 w 463"/>
                <a:gd name="T11" fmla="*/ 180 h 546"/>
                <a:gd name="T12" fmla="*/ 16 w 463"/>
                <a:gd name="T13" fmla="*/ 522 h 546"/>
                <a:gd name="T14" fmla="*/ 446 w 463"/>
                <a:gd name="T15" fmla="*/ 353 h 546"/>
                <a:gd name="T16" fmla="*/ 446 w 463"/>
                <a:gd name="T17" fmla="*/ 23 h 546"/>
                <a:gd name="T18" fmla="*/ 16 w 463"/>
                <a:gd name="T19" fmla="*/ 18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3" h="546">
                  <a:moveTo>
                    <a:pt x="0" y="546"/>
                  </a:moveTo>
                  <a:lnTo>
                    <a:pt x="0" y="168"/>
                  </a:lnTo>
                  <a:lnTo>
                    <a:pt x="463" y="0"/>
                  </a:lnTo>
                  <a:lnTo>
                    <a:pt x="463" y="364"/>
                  </a:lnTo>
                  <a:lnTo>
                    <a:pt x="0" y="546"/>
                  </a:lnTo>
                  <a:close/>
                  <a:moveTo>
                    <a:pt x="16" y="180"/>
                  </a:moveTo>
                  <a:lnTo>
                    <a:pt x="16" y="522"/>
                  </a:lnTo>
                  <a:lnTo>
                    <a:pt x="446" y="353"/>
                  </a:lnTo>
                  <a:lnTo>
                    <a:pt x="446" y="23"/>
                  </a:lnTo>
                  <a:lnTo>
                    <a:pt x="16" y="1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7" name="Freeform 69"/>
            <p:cNvSpPr>
              <a:spLocks noEditPoints="1"/>
            </p:cNvSpPr>
            <p:nvPr userDrawn="1"/>
          </p:nvSpPr>
          <p:spPr bwMode="auto">
            <a:xfrm>
              <a:off x="220663" y="3071813"/>
              <a:ext cx="455613" cy="541338"/>
            </a:xfrm>
            <a:custGeom>
              <a:avLst/>
              <a:gdLst>
                <a:gd name="T0" fmla="*/ 0 w 287"/>
                <a:gd name="T1" fmla="*/ 341 h 341"/>
                <a:gd name="T2" fmla="*/ 0 w 287"/>
                <a:gd name="T3" fmla="*/ 105 h 341"/>
                <a:gd name="T4" fmla="*/ 287 w 287"/>
                <a:gd name="T5" fmla="*/ 0 h 341"/>
                <a:gd name="T6" fmla="*/ 287 w 287"/>
                <a:gd name="T7" fmla="*/ 227 h 341"/>
                <a:gd name="T8" fmla="*/ 0 w 287"/>
                <a:gd name="T9" fmla="*/ 341 h 341"/>
                <a:gd name="T10" fmla="*/ 17 w 287"/>
                <a:gd name="T11" fmla="*/ 116 h 341"/>
                <a:gd name="T12" fmla="*/ 17 w 287"/>
                <a:gd name="T13" fmla="*/ 316 h 341"/>
                <a:gd name="T14" fmla="*/ 270 w 287"/>
                <a:gd name="T15" fmla="*/ 216 h 341"/>
                <a:gd name="T16" fmla="*/ 270 w 287"/>
                <a:gd name="T17" fmla="*/ 24 h 341"/>
                <a:gd name="T18" fmla="*/ 17 w 287"/>
                <a:gd name="T19" fmla="*/ 11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341">
                  <a:moveTo>
                    <a:pt x="0" y="341"/>
                  </a:moveTo>
                  <a:lnTo>
                    <a:pt x="0" y="105"/>
                  </a:lnTo>
                  <a:lnTo>
                    <a:pt x="287" y="0"/>
                  </a:lnTo>
                  <a:lnTo>
                    <a:pt x="287" y="227"/>
                  </a:lnTo>
                  <a:lnTo>
                    <a:pt x="0" y="341"/>
                  </a:lnTo>
                  <a:close/>
                  <a:moveTo>
                    <a:pt x="17" y="116"/>
                  </a:moveTo>
                  <a:lnTo>
                    <a:pt x="17" y="316"/>
                  </a:lnTo>
                  <a:lnTo>
                    <a:pt x="270" y="216"/>
                  </a:lnTo>
                  <a:lnTo>
                    <a:pt x="270" y="24"/>
                  </a:lnTo>
                  <a:lnTo>
                    <a:pt x="1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8" name="Freeform 70"/>
            <p:cNvSpPr>
              <a:spLocks/>
            </p:cNvSpPr>
            <p:nvPr userDrawn="1"/>
          </p:nvSpPr>
          <p:spPr bwMode="auto">
            <a:xfrm>
              <a:off x="165100" y="3344863"/>
              <a:ext cx="73025" cy="176213"/>
            </a:xfrm>
            <a:custGeom>
              <a:avLst/>
              <a:gdLst>
                <a:gd name="T0" fmla="*/ 0 w 46"/>
                <a:gd name="T1" fmla="*/ 111 h 111"/>
                <a:gd name="T2" fmla="*/ 0 w 46"/>
                <a:gd name="T3" fmla="*/ 14 h 111"/>
                <a:gd name="T4" fmla="*/ 41 w 46"/>
                <a:gd name="T5" fmla="*/ 0 h 111"/>
                <a:gd name="T6" fmla="*/ 46 w 46"/>
                <a:gd name="T7" fmla="*/ 16 h 111"/>
                <a:gd name="T8" fmla="*/ 16 w 46"/>
                <a:gd name="T9" fmla="*/ 26 h 111"/>
                <a:gd name="T10" fmla="*/ 16 w 46"/>
                <a:gd name="T11" fmla="*/ 86 h 111"/>
                <a:gd name="T12" fmla="*/ 41 w 46"/>
                <a:gd name="T13" fmla="*/ 77 h 111"/>
                <a:gd name="T14" fmla="*/ 46 w 46"/>
                <a:gd name="T15" fmla="*/ 92 h 111"/>
                <a:gd name="T16" fmla="*/ 0 w 46"/>
                <a:gd name="T17"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11">
                  <a:moveTo>
                    <a:pt x="0" y="111"/>
                  </a:moveTo>
                  <a:lnTo>
                    <a:pt x="0" y="14"/>
                  </a:lnTo>
                  <a:lnTo>
                    <a:pt x="41" y="0"/>
                  </a:lnTo>
                  <a:lnTo>
                    <a:pt x="46" y="16"/>
                  </a:lnTo>
                  <a:lnTo>
                    <a:pt x="16" y="26"/>
                  </a:lnTo>
                  <a:lnTo>
                    <a:pt x="16" y="86"/>
                  </a:lnTo>
                  <a:lnTo>
                    <a:pt x="41" y="77"/>
                  </a:lnTo>
                  <a:lnTo>
                    <a:pt x="46" y="92"/>
                  </a:lnTo>
                  <a:lnTo>
                    <a:pt x="0"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59" name="Rectangle 71"/>
            <p:cNvSpPr>
              <a:spLocks noChangeArrowheads="1"/>
            </p:cNvSpPr>
            <p:nvPr userDrawn="1"/>
          </p:nvSpPr>
          <p:spPr bwMode="auto">
            <a:xfrm>
              <a:off x="465138" y="3605213"/>
              <a:ext cx="25400" cy="1095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0" name="Freeform 72"/>
            <p:cNvSpPr>
              <a:spLocks/>
            </p:cNvSpPr>
            <p:nvPr userDrawn="1"/>
          </p:nvSpPr>
          <p:spPr bwMode="auto">
            <a:xfrm>
              <a:off x="268288" y="3624263"/>
              <a:ext cx="419100" cy="180975"/>
            </a:xfrm>
            <a:custGeom>
              <a:avLst/>
              <a:gdLst>
                <a:gd name="T0" fmla="*/ 7 w 264"/>
                <a:gd name="T1" fmla="*/ 114 h 114"/>
                <a:gd name="T2" fmla="*/ 0 w 264"/>
                <a:gd name="T3" fmla="*/ 99 h 114"/>
                <a:gd name="T4" fmla="*/ 259 w 264"/>
                <a:gd name="T5" fmla="*/ 0 h 114"/>
                <a:gd name="T6" fmla="*/ 264 w 264"/>
                <a:gd name="T7" fmla="*/ 16 h 114"/>
                <a:gd name="T8" fmla="*/ 7 w 264"/>
                <a:gd name="T9" fmla="*/ 114 h 114"/>
              </a:gdLst>
              <a:ahLst/>
              <a:cxnLst>
                <a:cxn ang="0">
                  <a:pos x="T0" y="T1"/>
                </a:cxn>
                <a:cxn ang="0">
                  <a:pos x="T2" y="T3"/>
                </a:cxn>
                <a:cxn ang="0">
                  <a:pos x="T4" y="T5"/>
                </a:cxn>
                <a:cxn ang="0">
                  <a:pos x="T6" y="T7"/>
                </a:cxn>
                <a:cxn ang="0">
                  <a:pos x="T8" y="T9"/>
                </a:cxn>
              </a:cxnLst>
              <a:rect l="0" t="0" r="r" b="b"/>
              <a:pathLst>
                <a:path w="264" h="114">
                  <a:moveTo>
                    <a:pt x="7" y="114"/>
                  </a:moveTo>
                  <a:lnTo>
                    <a:pt x="0" y="99"/>
                  </a:lnTo>
                  <a:lnTo>
                    <a:pt x="259" y="0"/>
                  </a:lnTo>
                  <a:lnTo>
                    <a:pt x="264" y="16"/>
                  </a:lnTo>
                  <a:lnTo>
                    <a:pt x="7"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1" name="Freeform 73"/>
            <p:cNvSpPr>
              <a:spLocks/>
            </p:cNvSpPr>
            <p:nvPr userDrawn="1"/>
          </p:nvSpPr>
          <p:spPr bwMode="auto">
            <a:xfrm>
              <a:off x="230188" y="3141663"/>
              <a:ext cx="388938" cy="166688"/>
            </a:xfrm>
            <a:custGeom>
              <a:avLst/>
              <a:gdLst>
                <a:gd name="T0" fmla="*/ 5 w 245"/>
                <a:gd name="T1" fmla="*/ 105 h 105"/>
                <a:gd name="T2" fmla="*/ 0 w 245"/>
                <a:gd name="T3" fmla="*/ 90 h 105"/>
                <a:gd name="T4" fmla="*/ 240 w 245"/>
                <a:gd name="T5" fmla="*/ 0 h 105"/>
                <a:gd name="T6" fmla="*/ 245 w 245"/>
                <a:gd name="T7" fmla="*/ 17 h 105"/>
                <a:gd name="T8" fmla="*/ 5 w 245"/>
                <a:gd name="T9" fmla="*/ 105 h 105"/>
              </a:gdLst>
              <a:ahLst/>
              <a:cxnLst>
                <a:cxn ang="0">
                  <a:pos x="T0" y="T1"/>
                </a:cxn>
                <a:cxn ang="0">
                  <a:pos x="T2" y="T3"/>
                </a:cxn>
                <a:cxn ang="0">
                  <a:pos x="T4" y="T5"/>
                </a:cxn>
                <a:cxn ang="0">
                  <a:pos x="T6" y="T7"/>
                </a:cxn>
                <a:cxn ang="0">
                  <a:pos x="T8" y="T9"/>
                </a:cxn>
              </a:cxnLst>
              <a:rect l="0" t="0" r="r" b="b"/>
              <a:pathLst>
                <a:path w="245" h="105">
                  <a:moveTo>
                    <a:pt x="5" y="105"/>
                  </a:moveTo>
                  <a:lnTo>
                    <a:pt x="0" y="90"/>
                  </a:lnTo>
                  <a:lnTo>
                    <a:pt x="240" y="0"/>
                  </a:lnTo>
                  <a:lnTo>
                    <a:pt x="245" y="17"/>
                  </a:lnTo>
                  <a:lnTo>
                    <a:pt x="5"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2" name="Freeform 74"/>
            <p:cNvSpPr>
              <a:spLocks/>
            </p:cNvSpPr>
            <p:nvPr userDrawn="1"/>
          </p:nvSpPr>
          <p:spPr bwMode="auto">
            <a:xfrm>
              <a:off x="230188" y="3205163"/>
              <a:ext cx="388938" cy="165100"/>
            </a:xfrm>
            <a:custGeom>
              <a:avLst/>
              <a:gdLst>
                <a:gd name="T0" fmla="*/ 5 w 245"/>
                <a:gd name="T1" fmla="*/ 104 h 104"/>
                <a:gd name="T2" fmla="*/ 0 w 245"/>
                <a:gd name="T3" fmla="*/ 88 h 104"/>
                <a:gd name="T4" fmla="*/ 240 w 245"/>
                <a:gd name="T5" fmla="*/ 0 h 104"/>
                <a:gd name="T6" fmla="*/ 245 w 245"/>
                <a:gd name="T7" fmla="*/ 16 h 104"/>
                <a:gd name="T8" fmla="*/ 5 w 245"/>
                <a:gd name="T9" fmla="*/ 104 h 104"/>
              </a:gdLst>
              <a:ahLst/>
              <a:cxnLst>
                <a:cxn ang="0">
                  <a:pos x="T0" y="T1"/>
                </a:cxn>
                <a:cxn ang="0">
                  <a:pos x="T2" y="T3"/>
                </a:cxn>
                <a:cxn ang="0">
                  <a:pos x="T4" y="T5"/>
                </a:cxn>
                <a:cxn ang="0">
                  <a:pos x="T6" y="T7"/>
                </a:cxn>
                <a:cxn ang="0">
                  <a:pos x="T8" y="T9"/>
                </a:cxn>
              </a:cxnLst>
              <a:rect l="0" t="0" r="r" b="b"/>
              <a:pathLst>
                <a:path w="245" h="104">
                  <a:moveTo>
                    <a:pt x="5" y="104"/>
                  </a:moveTo>
                  <a:lnTo>
                    <a:pt x="0" y="88"/>
                  </a:lnTo>
                  <a:lnTo>
                    <a:pt x="240" y="0"/>
                  </a:lnTo>
                  <a:lnTo>
                    <a:pt x="245" y="16"/>
                  </a:lnTo>
                  <a:lnTo>
                    <a:pt x="5" y="1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3" name="Freeform 75"/>
            <p:cNvSpPr>
              <a:spLocks/>
            </p:cNvSpPr>
            <p:nvPr userDrawn="1"/>
          </p:nvSpPr>
          <p:spPr bwMode="auto">
            <a:xfrm>
              <a:off x="230188" y="3267075"/>
              <a:ext cx="388938" cy="166688"/>
            </a:xfrm>
            <a:custGeom>
              <a:avLst/>
              <a:gdLst>
                <a:gd name="T0" fmla="*/ 5 w 245"/>
                <a:gd name="T1" fmla="*/ 105 h 105"/>
                <a:gd name="T2" fmla="*/ 0 w 245"/>
                <a:gd name="T3" fmla="*/ 89 h 105"/>
                <a:gd name="T4" fmla="*/ 240 w 245"/>
                <a:gd name="T5" fmla="*/ 0 h 105"/>
                <a:gd name="T6" fmla="*/ 245 w 245"/>
                <a:gd name="T7" fmla="*/ 15 h 105"/>
                <a:gd name="T8" fmla="*/ 5 w 245"/>
                <a:gd name="T9" fmla="*/ 105 h 105"/>
              </a:gdLst>
              <a:ahLst/>
              <a:cxnLst>
                <a:cxn ang="0">
                  <a:pos x="T0" y="T1"/>
                </a:cxn>
                <a:cxn ang="0">
                  <a:pos x="T2" y="T3"/>
                </a:cxn>
                <a:cxn ang="0">
                  <a:pos x="T4" y="T5"/>
                </a:cxn>
                <a:cxn ang="0">
                  <a:pos x="T6" y="T7"/>
                </a:cxn>
                <a:cxn ang="0">
                  <a:pos x="T8" y="T9"/>
                </a:cxn>
              </a:cxnLst>
              <a:rect l="0" t="0" r="r" b="b"/>
              <a:pathLst>
                <a:path w="245" h="105">
                  <a:moveTo>
                    <a:pt x="5" y="105"/>
                  </a:moveTo>
                  <a:lnTo>
                    <a:pt x="0" y="89"/>
                  </a:lnTo>
                  <a:lnTo>
                    <a:pt x="240" y="0"/>
                  </a:lnTo>
                  <a:lnTo>
                    <a:pt x="245" y="15"/>
                  </a:lnTo>
                  <a:lnTo>
                    <a:pt x="5"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4" name="Freeform 76"/>
            <p:cNvSpPr>
              <a:spLocks/>
            </p:cNvSpPr>
            <p:nvPr userDrawn="1"/>
          </p:nvSpPr>
          <p:spPr bwMode="auto">
            <a:xfrm>
              <a:off x="230188" y="3327400"/>
              <a:ext cx="388938" cy="166688"/>
            </a:xfrm>
            <a:custGeom>
              <a:avLst/>
              <a:gdLst>
                <a:gd name="T0" fmla="*/ 5 w 245"/>
                <a:gd name="T1" fmla="*/ 105 h 105"/>
                <a:gd name="T2" fmla="*/ 0 w 245"/>
                <a:gd name="T3" fmla="*/ 90 h 105"/>
                <a:gd name="T4" fmla="*/ 240 w 245"/>
                <a:gd name="T5" fmla="*/ 0 h 105"/>
                <a:gd name="T6" fmla="*/ 245 w 245"/>
                <a:gd name="T7" fmla="*/ 16 h 105"/>
                <a:gd name="T8" fmla="*/ 5 w 245"/>
                <a:gd name="T9" fmla="*/ 105 h 105"/>
              </a:gdLst>
              <a:ahLst/>
              <a:cxnLst>
                <a:cxn ang="0">
                  <a:pos x="T0" y="T1"/>
                </a:cxn>
                <a:cxn ang="0">
                  <a:pos x="T2" y="T3"/>
                </a:cxn>
                <a:cxn ang="0">
                  <a:pos x="T4" y="T5"/>
                </a:cxn>
                <a:cxn ang="0">
                  <a:pos x="T6" y="T7"/>
                </a:cxn>
                <a:cxn ang="0">
                  <a:pos x="T8" y="T9"/>
                </a:cxn>
              </a:cxnLst>
              <a:rect l="0" t="0" r="r" b="b"/>
              <a:pathLst>
                <a:path w="245" h="105">
                  <a:moveTo>
                    <a:pt x="5" y="105"/>
                  </a:moveTo>
                  <a:lnTo>
                    <a:pt x="0" y="90"/>
                  </a:lnTo>
                  <a:lnTo>
                    <a:pt x="240" y="0"/>
                  </a:lnTo>
                  <a:lnTo>
                    <a:pt x="245" y="16"/>
                  </a:lnTo>
                  <a:lnTo>
                    <a:pt x="5"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5" name="Freeform 77"/>
            <p:cNvSpPr>
              <a:spLocks/>
            </p:cNvSpPr>
            <p:nvPr userDrawn="1"/>
          </p:nvSpPr>
          <p:spPr bwMode="auto">
            <a:xfrm>
              <a:off x="230188" y="3381375"/>
              <a:ext cx="388938" cy="174625"/>
            </a:xfrm>
            <a:custGeom>
              <a:avLst/>
              <a:gdLst>
                <a:gd name="T0" fmla="*/ 5 w 245"/>
                <a:gd name="T1" fmla="*/ 110 h 110"/>
                <a:gd name="T2" fmla="*/ 0 w 245"/>
                <a:gd name="T3" fmla="*/ 95 h 110"/>
                <a:gd name="T4" fmla="*/ 240 w 245"/>
                <a:gd name="T5" fmla="*/ 0 h 110"/>
                <a:gd name="T6" fmla="*/ 245 w 245"/>
                <a:gd name="T7" fmla="*/ 15 h 110"/>
                <a:gd name="T8" fmla="*/ 5 w 245"/>
                <a:gd name="T9" fmla="*/ 110 h 110"/>
              </a:gdLst>
              <a:ahLst/>
              <a:cxnLst>
                <a:cxn ang="0">
                  <a:pos x="T0" y="T1"/>
                </a:cxn>
                <a:cxn ang="0">
                  <a:pos x="T2" y="T3"/>
                </a:cxn>
                <a:cxn ang="0">
                  <a:pos x="T4" y="T5"/>
                </a:cxn>
                <a:cxn ang="0">
                  <a:pos x="T6" y="T7"/>
                </a:cxn>
                <a:cxn ang="0">
                  <a:pos x="T8" y="T9"/>
                </a:cxn>
              </a:cxnLst>
              <a:rect l="0" t="0" r="r" b="b"/>
              <a:pathLst>
                <a:path w="245" h="110">
                  <a:moveTo>
                    <a:pt x="5" y="110"/>
                  </a:moveTo>
                  <a:lnTo>
                    <a:pt x="0" y="95"/>
                  </a:lnTo>
                  <a:lnTo>
                    <a:pt x="240" y="0"/>
                  </a:lnTo>
                  <a:lnTo>
                    <a:pt x="245" y="15"/>
                  </a:lnTo>
                  <a:lnTo>
                    <a:pt x="5"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266" name="Rectangle 78"/>
            <p:cNvSpPr>
              <a:spLocks noChangeArrowheads="1"/>
            </p:cNvSpPr>
            <p:nvPr userDrawn="1"/>
          </p:nvSpPr>
          <p:spPr bwMode="auto">
            <a:xfrm>
              <a:off x="596900" y="3109913"/>
              <a:ext cx="25400" cy="3302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431" name="Group 430"/>
          <p:cNvGrpSpPr/>
          <p:nvPr userDrawn="1"/>
        </p:nvGrpSpPr>
        <p:grpSpPr>
          <a:xfrm>
            <a:off x="2521827" y="3024691"/>
            <a:ext cx="746125" cy="868938"/>
            <a:chOff x="11293475" y="2909888"/>
            <a:chExt cx="896938" cy="1044575"/>
          </a:xfrm>
        </p:grpSpPr>
        <p:sp>
          <p:nvSpPr>
            <p:cNvPr id="432" name="Freeform 5"/>
            <p:cNvSpPr>
              <a:spLocks/>
            </p:cNvSpPr>
            <p:nvPr userDrawn="1"/>
          </p:nvSpPr>
          <p:spPr bwMode="auto">
            <a:xfrm>
              <a:off x="11293475"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3" name="Freeform 6"/>
            <p:cNvSpPr>
              <a:spLocks noEditPoints="1"/>
            </p:cNvSpPr>
            <p:nvPr userDrawn="1"/>
          </p:nvSpPr>
          <p:spPr bwMode="auto">
            <a:xfrm>
              <a:off x="11461750" y="2909888"/>
              <a:ext cx="560388" cy="1044575"/>
            </a:xfrm>
            <a:custGeom>
              <a:avLst/>
              <a:gdLst>
                <a:gd name="T0" fmla="*/ 82 w 353"/>
                <a:gd name="T1" fmla="*/ 658 h 658"/>
                <a:gd name="T2" fmla="*/ 83 w 353"/>
                <a:gd name="T3" fmla="*/ 448 h 658"/>
                <a:gd name="T4" fmla="*/ 0 w 353"/>
                <a:gd name="T5" fmla="*/ 419 h 658"/>
                <a:gd name="T6" fmla="*/ 0 w 353"/>
                <a:gd name="T7" fmla="*/ 344 h 658"/>
                <a:gd name="T8" fmla="*/ 179 w 353"/>
                <a:gd name="T9" fmla="*/ 280 h 658"/>
                <a:gd name="T10" fmla="*/ 95 w 353"/>
                <a:gd name="T11" fmla="*/ 246 h 658"/>
                <a:gd name="T12" fmla="*/ 95 w 353"/>
                <a:gd name="T13" fmla="*/ 101 h 658"/>
                <a:gd name="T14" fmla="*/ 353 w 353"/>
                <a:gd name="T15" fmla="*/ 0 h 658"/>
                <a:gd name="T16" fmla="*/ 353 w 353"/>
                <a:gd name="T17" fmla="*/ 157 h 658"/>
                <a:gd name="T18" fmla="*/ 235 w 353"/>
                <a:gd name="T19" fmla="*/ 203 h 658"/>
                <a:gd name="T20" fmla="*/ 305 w 353"/>
                <a:gd name="T21" fmla="*/ 235 h 658"/>
                <a:gd name="T22" fmla="*/ 305 w 353"/>
                <a:gd name="T23" fmla="*/ 315 h 658"/>
                <a:gd name="T24" fmla="*/ 146 w 353"/>
                <a:gd name="T25" fmla="*/ 380 h 658"/>
                <a:gd name="T26" fmla="*/ 179 w 353"/>
                <a:gd name="T27" fmla="*/ 392 h 658"/>
                <a:gd name="T28" fmla="*/ 82 w 353"/>
                <a:gd name="T29" fmla="*/ 658 h 658"/>
                <a:gd name="T30" fmla="*/ 20 w 353"/>
                <a:gd name="T31" fmla="*/ 405 h 658"/>
                <a:gd name="T32" fmla="*/ 104 w 353"/>
                <a:gd name="T33" fmla="*/ 434 h 658"/>
                <a:gd name="T34" fmla="*/ 103 w 353"/>
                <a:gd name="T35" fmla="*/ 542 h 658"/>
                <a:gd name="T36" fmla="*/ 154 w 353"/>
                <a:gd name="T37" fmla="*/ 404 h 658"/>
                <a:gd name="T38" fmla="*/ 92 w 353"/>
                <a:gd name="T39" fmla="*/ 380 h 658"/>
                <a:gd name="T40" fmla="*/ 285 w 353"/>
                <a:gd name="T41" fmla="*/ 302 h 658"/>
                <a:gd name="T42" fmla="*/ 285 w 353"/>
                <a:gd name="T43" fmla="*/ 247 h 658"/>
                <a:gd name="T44" fmla="*/ 183 w 353"/>
                <a:gd name="T45" fmla="*/ 200 h 658"/>
                <a:gd name="T46" fmla="*/ 333 w 353"/>
                <a:gd name="T47" fmla="*/ 144 h 658"/>
                <a:gd name="T48" fmla="*/ 333 w 353"/>
                <a:gd name="T49" fmla="*/ 30 h 658"/>
                <a:gd name="T50" fmla="*/ 115 w 353"/>
                <a:gd name="T51" fmla="*/ 114 h 658"/>
                <a:gd name="T52" fmla="*/ 115 w 353"/>
                <a:gd name="T53" fmla="*/ 232 h 658"/>
                <a:gd name="T54" fmla="*/ 236 w 353"/>
                <a:gd name="T55" fmla="*/ 281 h 658"/>
                <a:gd name="T56" fmla="*/ 20 w 353"/>
                <a:gd name="T57" fmla="*/ 357 h 658"/>
                <a:gd name="T58" fmla="*/ 20 w 353"/>
                <a:gd name="T59" fmla="*/ 405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658">
                  <a:moveTo>
                    <a:pt x="82" y="658"/>
                  </a:moveTo>
                  <a:lnTo>
                    <a:pt x="83" y="448"/>
                  </a:lnTo>
                  <a:lnTo>
                    <a:pt x="0" y="419"/>
                  </a:lnTo>
                  <a:lnTo>
                    <a:pt x="0" y="344"/>
                  </a:lnTo>
                  <a:lnTo>
                    <a:pt x="179" y="280"/>
                  </a:lnTo>
                  <a:lnTo>
                    <a:pt x="95" y="246"/>
                  </a:lnTo>
                  <a:lnTo>
                    <a:pt x="95" y="101"/>
                  </a:lnTo>
                  <a:lnTo>
                    <a:pt x="353" y="0"/>
                  </a:lnTo>
                  <a:lnTo>
                    <a:pt x="353" y="157"/>
                  </a:lnTo>
                  <a:lnTo>
                    <a:pt x="235" y="203"/>
                  </a:lnTo>
                  <a:lnTo>
                    <a:pt x="305" y="235"/>
                  </a:lnTo>
                  <a:lnTo>
                    <a:pt x="305" y="315"/>
                  </a:lnTo>
                  <a:lnTo>
                    <a:pt x="146" y="380"/>
                  </a:lnTo>
                  <a:lnTo>
                    <a:pt x="179" y="392"/>
                  </a:lnTo>
                  <a:lnTo>
                    <a:pt x="82" y="658"/>
                  </a:lnTo>
                  <a:close/>
                  <a:moveTo>
                    <a:pt x="20" y="405"/>
                  </a:moveTo>
                  <a:lnTo>
                    <a:pt x="104" y="434"/>
                  </a:lnTo>
                  <a:lnTo>
                    <a:pt x="103" y="542"/>
                  </a:lnTo>
                  <a:lnTo>
                    <a:pt x="154" y="404"/>
                  </a:lnTo>
                  <a:lnTo>
                    <a:pt x="92" y="380"/>
                  </a:lnTo>
                  <a:lnTo>
                    <a:pt x="285" y="302"/>
                  </a:lnTo>
                  <a:lnTo>
                    <a:pt x="285" y="247"/>
                  </a:lnTo>
                  <a:lnTo>
                    <a:pt x="183" y="200"/>
                  </a:lnTo>
                  <a:lnTo>
                    <a:pt x="333" y="144"/>
                  </a:lnTo>
                  <a:lnTo>
                    <a:pt x="333" y="30"/>
                  </a:lnTo>
                  <a:lnTo>
                    <a:pt x="115" y="114"/>
                  </a:lnTo>
                  <a:lnTo>
                    <a:pt x="115" y="232"/>
                  </a:lnTo>
                  <a:lnTo>
                    <a:pt x="236" y="281"/>
                  </a:lnTo>
                  <a:lnTo>
                    <a:pt x="20" y="357"/>
                  </a:lnTo>
                  <a:lnTo>
                    <a:pt x="20" y="4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434" name="Group 433"/>
          <p:cNvGrpSpPr/>
          <p:nvPr userDrawn="1"/>
        </p:nvGrpSpPr>
        <p:grpSpPr>
          <a:xfrm>
            <a:off x="968222" y="3003966"/>
            <a:ext cx="746126" cy="744804"/>
            <a:chOff x="10039350" y="2911475"/>
            <a:chExt cx="896938" cy="895350"/>
          </a:xfrm>
        </p:grpSpPr>
        <p:sp>
          <p:nvSpPr>
            <p:cNvPr id="435" name="Freeform 7"/>
            <p:cNvSpPr>
              <a:spLocks/>
            </p:cNvSpPr>
            <p:nvPr userDrawn="1"/>
          </p:nvSpPr>
          <p:spPr bwMode="auto">
            <a:xfrm>
              <a:off x="10039350" y="3460750"/>
              <a:ext cx="896938" cy="346075"/>
            </a:xfrm>
            <a:custGeom>
              <a:avLst/>
              <a:gdLst>
                <a:gd name="T0" fmla="*/ 287 w 565"/>
                <a:gd name="T1" fmla="*/ 0 h 218"/>
                <a:gd name="T2" fmla="*/ 0 w 565"/>
                <a:gd name="T3" fmla="*/ 111 h 218"/>
                <a:gd name="T4" fmla="*/ 287 w 565"/>
                <a:gd name="T5" fmla="*/ 218 h 218"/>
                <a:gd name="T6" fmla="*/ 565 w 565"/>
                <a:gd name="T7" fmla="*/ 109 h 218"/>
                <a:gd name="T8" fmla="*/ 287 w 565"/>
                <a:gd name="T9" fmla="*/ 0 h 218"/>
              </a:gdLst>
              <a:ahLst/>
              <a:cxnLst>
                <a:cxn ang="0">
                  <a:pos x="T0" y="T1"/>
                </a:cxn>
                <a:cxn ang="0">
                  <a:pos x="T2" y="T3"/>
                </a:cxn>
                <a:cxn ang="0">
                  <a:pos x="T4" y="T5"/>
                </a:cxn>
                <a:cxn ang="0">
                  <a:pos x="T6" y="T7"/>
                </a:cxn>
                <a:cxn ang="0">
                  <a:pos x="T8" y="T9"/>
                </a:cxn>
              </a:cxnLst>
              <a:rect l="0" t="0" r="r" b="b"/>
              <a:pathLst>
                <a:path w="565" h="218">
                  <a:moveTo>
                    <a:pt x="287" y="0"/>
                  </a:moveTo>
                  <a:lnTo>
                    <a:pt x="0" y="111"/>
                  </a:lnTo>
                  <a:lnTo>
                    <a:pt x="287" y="218"/>
                  </a:lnTo>
                  <a:lnTo>
                    <a:pt x="565" y="109"/>
                  </a:lnTo>
                  <a:lnTo>
                    <a:pt x="287" y="0"/>
                  </a:lnTo>
                  <a:close/>
                </a:path>
              </a:pathLst>
            </a:custGeom>
            <a:solidFill>
              <a:srgbClr val="017D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6" name="Freeform 8"/>
            <p:cNvSpPr>
              <a:spLocks/>
            </p:cNvSpPr>
            <p:nvPr userDrawn="1"/>
          </p:nvSpPr>
          <p:spPr bwMode="auto">
            <a:xfrm>
              <a:off x="10109200" y="2911475"/>
              <a:ext cx="754063" cy="757238"/>
            </a:xfrm>
            <a:custGeom>
              <a:avLst/>
              <a:gdLst>
                <a:gd name="T0" fmla="*/ 210 w 475"/>
                <a:gd name="T1" fmla="*/ 477 h 477"/>
                <a:gd name="T2" fmla="*/ 126 w 475"/>
                <a:gd name="T3" fmla="*/ 443 h 477"/>
                <a:gd name="T4" fmla="*/ 133 w 475"/>
                <a:gd name="T5" fmla="*/ 426 h 477"/>
                <a:gd name="T6" fmla="*/ 210 w 475"/>
                <a:gd name="T7" fmla="*/ 458 h 477"/>
                <a:gd name="T8" fmla="*/ 458 w 475"/>
                <a:gd name="T9" fmla="*/ 360 h 477"/>
                <a:gd name="T10" fmla="*/ 458 w 475"/>
                <a:gd name="T11" fmla="*/ 86 h 477"/>
                <a:gd name="T12" fmla="*/ 274 w 475"/>
                <a:gd name="T13" fmla="*/ 19 h 477"/>
                <a:gd name="T14" fmla="*/ 18 w 475"/>
                <a:gd name="T15" fmla="*/ 122 h 477"/>
                <a:gd name="T16" fmla="*/ 18 w 475"/>
                <a:gd name="T17" fmla="*/ 397 h 477"/>
                <a:gd name="T18" fmla="*/ 0 w 475"/>
                <a:gd name="T19" fmla="*/ 397 h 477"/>
                <a:gd name="T20" fmla="*/ 0 w 475"/>
                <a:gd name="T21" fmla="*/ 111 h 477"/>
                <a:gd name="T22" fmla="*/ 274 w 475"/>
                <a:gd name="T23" fmla="*/ 0 h 477"/>
                <a:gd name="T24" fmla="*/ 475 w 475"/>
                <a:gd name="T25" fmla="*/ 73 h 477"/>
                <a:gd name="T26" fmla="*/ 475 w 475"/>
                <a:gd name="T27" fmla="*/ 372 h 477"/>
                <a:gd name="T28" fmla="*/ 210 w 475"/>
                <a:gd name="T29" fmla="*/ 47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5" h="477">
                  <a:moveTo>
                    <a:pt x="210" y="477"/>
                  </a:moveTo>
                  <a:lnTo>
                    <a:pt x="126" y="443"/>
                  </a:lnTo>
                  <a:lnTo>
                    <a:pt x="133" y="426"/>
                  </a:lnTo>
                  <a:lnTo>
                    <a:pt x="210" y="458"/>
                  </a:lnTo>
                  <a:lnTo>
                    <a:pt x="458" y="360"/>
                  </a:lnTo>
                  <a:lnTo>
                    <a:pt x="458" y="86"/>
                  </a:lnTo>
                  <a:lnTo>
                    <a:pt x="274" y="19"/>
                  </a:lnTo>
                  <a:lnTo>
                    <a:pt x="18" y="122"/>
                  </a:lnTo>
                  <a:lnTo>
                    <a:pt x="18" y="397"/>
                  </a:lnTo>
                  <a:lnTo>
                    <a:pt x="0" y="397"/>
                  </a:lnTo>
                  <a:lnTo>
                    <a:pt x="0" y="111"/>
                  </a:lnTo>
                  <a:lnTo>
                    <a:pt x="274" y="0"/>
                  </a:lnTo>
                  <a:lnTo>
                    <a:pt x="475" y="73"/>
                  </a:lnTo>
                  <a:lnTo>
                    <a:pt x="475" y="372"/>
                  </a:lnTo>
                  <a:lnTo>
                    <a:pt x="210" y="4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7" name="Freeform 9"/>
            <p:cNvSpPr>
              <a:spLocks/>
            </p:cNvSpPr>
            <p:nvPr userDrawn="1"/>
          </p:nvSpPr>
          <p:spPr bwMode="auto">
            <a:xfrm>
              <a:off x="10120313" y="3030538"/>
              <a:ext cx="725488" cy="190500"/>
            </a:xfrm>
            <a:custGeom>
              <a:avLst/>
              <a:gdLst>
                <a:gd name="T0" fmla="*/ 185 w 457"/>
                <a:gd name="T1" fmla="*/ 120 h 120"/>
                <a:gd name="T2" fmla="*/ 0 w 457"/>
                <a:gd name="T3" fmla="*/ 49 h 120"/>
                <a:gd name="T4" fmla="*/ 5 w 457"/>
                <a:gd name="T5" fmla="*/ 34 h 120"/>
                <a:gd name="T6" fmla="*/ 185 w 457"/>
                <a:gd name="T7" fmla="*/ 101 h 120"/>
                <a:gd name="T8" fmla="*/ 452 w 457"/>
                <a:gd name="T9" fmla="*/ 0 h 120"/>
                <a:gd name="T10" fmla="*/ 457 w 457"/>
                <a:gd name="T11" fmla="*/ 16 h 120"/>
                <a:gd name="T12" fmla="*/ 185 w 457"/>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457" h="120">
                  <a:moveTo>
                    <a:pt x="185" y="120"/>
                  </a:moveTo>
                  <a:lnTo>
                    <a:pt x="0" y="49"/>
                  </a:lnTo>
                  <a:lnTo>
                    <a:pt x="5" y="34"/>
                  </a:lnTo>
                  <a:lnTo>
                    <a:pt x="185" y="101"/>
                  </a:lnTo>
                  <a:lnTo>
                    <a:pt x="452" y="0"/>
                  </a:lnTo>
                  <a:lnTo>
                    <a:pt x="457" y="16"/>
                  </a:lnTo>
                  <a:lnTo>
                    <a:pt x="185"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8" name="Freeform 10"/>
            <p:cNvSpPr>
              <a:spLocks/>
            </p:cNvSpPr>
            <p:nvPr userDrawn="1"/>
          </p:nvSpPr>
          <p:spPr bwMode="auto">
            <a:xfrm>
              <a:off x="10412413" y="3132138"/>
              <a:ext cx="433388" cy="192088"/>
            </a:xfrm>
            <a:custGeom>
              <a:avLst/>
              <a:gdLst>
                <a:gd name="T0" fmla="*/ 7 w 273"/>
                <a:gd name="T1" fmla="*/ 121 h 121"/>
                <a:gd name="T2" fmla="*/ 0 w 273"/>
                <a:gd name="T3" fmla="*/ 105 h 121"/>
                <a:gd name="T4" fmla="*/ 267 w 273"/>
                <a:gd name="T5" fmla="*/ 0 h 121"/>
                <a:gd name="T6" fmla="*/ 273 w 273"/>
                <a:gd name="T7" fmla="*/ 16 h 121"/>
                <a:gd name="T8" fmla="*/ 7 w 273"/>
                <a:gd name="T9" fmla="*/ 121 h 121"/>
              </a:gdLst>
              <a:ahLst/>
              <a:cxnLst>
                <a:cxn ang="0">
                  <a:pos x="T0" y="T1"/>
                </a:cxn>
                <a:cxn ang="0">
                  <a:pos x="T2" y="T3"/>
                </a:cxn>
                <a:cxn ang="0">
                  <a:pos x="T4" y="T5"/>
                </a:cxn>
                <a:cxn ang="0">
                  <a:pos x="T6" y="T7"/>
                </a:cxn>
                <a:cxn ang="0">
                  <a:pos x="T8" y="T9"/>
                </a:cxn>
              </a:cxnLst>
              <a:rect l="0" t="0" r="r" b="b"/>
              <a:pathLst>
                <a:path w="273" h="121">
                  <a:moveTo>
                    <a:pt x="7" y="121"/>
                  </a:moveTo>
                  <a:lnTo>
                    <a:pt x="0" y="105"/>
                  </a:lnTo>
                  <a:lnTo>
                    <a:pt x="267" y="0"/>
                  </a:lnTo>
                  <a:lnTo>
                    <a:pt x="273" y="16"/>
                  </a:lnTo>
                  <a:lnTo>
                    <a:pt x="7" y="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9" name="Freeform 11"/>
            <p:cNvSpPr>
              <a:spLocks/>
            </p:cNvSpPr>
            <p:nvPr userDrawn="1"/>
          </p:nvSpPr>
          <p:spPr bwMode="auto">
            <a:xfrm>
              <a:off x="10412413" y="3244850"/>
              <a:ext cx="433388" cy="193675"/>
            </a:xfrm>
            <a:custGeom>
              <a:avLst/>
              <a:gdLst>
                <a:gd name="T0" fmla="*/ 7 w 273"/>
                <a:gd name="T1" fmla="*/ 122 h 122"/>
                <a:gd name="T2" fmla="*/ 0 w 273"/>
                <a:gd name="T3" fmla="*/ 106 h 122"/>
                <a:gd name="T4" fmla="*/ 267 w 273"/>
                <a:gd name="T5" fmla="*/ 0 h 122"/>
                <a:gd name="T6" fmla="*/ 273 w 273"/>
                <a:gd name="T7" fmla="*/ 17 h 122"/>
                <a:gd name="T8" fmla="*/ 7 w 273"/>
                <a:gd name="T9" fmla="*/ 122 h 122"/>
              </a:gdLst>
              <a:ahLst/>
              <a:cxnLst>
                <a:cxn ang="0">
                  <a:pos x="T0" y="T1"/>
                </a:cxn>
                <a:cxn ang="0">
                  <a:pos x="T2" y="T3"/>
                </a:cxn>
                <a:cxn ang="0">
                  <a:pos x="T4" y="T5"/>
                </a:cxn>
                <a:cxn ang="0">
                  <a:pos x="T6" y="T7"/>
                </a:cxn>
                <a:cxn ang="0">
                  <a:pos x="T8" y="T9"/>
                </a:cxn>
              </a:cxnLst>
              <a:rect l="0" t="0" r="r" b="b"/>
              <a:pathLst>
                <a:path w="273" h="122">
                  <a:moveTo>
                    <a:pt x="7" y="122"/>
                  </a:moveTo>
                  <a:lnTo>
                    <a:pt x="0" y="106"/>
                  </a:lnTo>
                  <a:lnTo>
                    <a:pt x="267" y="0"/>
                  </a:lnTo>
                  <a:lnTo>
                    <a:pt x="273" y="17"/>
                  </a:lnTo>
                  <a:lnTo>
                    <a:pt x="7"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0" name="Freeform 12"/>
            <p:cNvSpPr>
              <a:spLocks/>
            </p:cNvSpPr>
            <p:nvPr userDrawn="1"/>
          </p:nvSpPr>
          <p:spPr bwMode="auto">
            <a:xfrm>
              <a:off x="10412413" y="3365500"/>
              <a:ext cx="433388" cy="192088"/>
            </a:xfrm>
            <a:custGeom>
              <a:avLst/>
              <a:gdLst>
                <a:gd name="T0" fmla="*/ 7 w 273"/>
                <a:gd name="T1" fmla="*/ 121 h 121"/>
                <a:gd name="T2" fmla="*/ 0 w 273"/>
                <a:gd name="T3" fmla="*/ 105 h 121"/>
                <a:gd name="T4" fmla="*/ 267 w 273"/>
                <a:gd name="T5" fmla="*/ 0 h 121"/>
                <a:gd name="T6" fmla="*/ 273 w 273"/>
                <a:gd name="T7" fmla="*/ 16 h 121"/>
                <a:gd name="T8" fmla="*/ 7 w 273"/>
                <a:gd name="T9" fmla="*/ 121 h 121"/>
              </a:gdLst>
              <a:ahLst/>
              <a:cxnLst>
                <a:cxn ang="0">
                  <a:pos x="T0" y="T1"/>
                </a:cxn>
                <a:cxn ang="0">
                  <a:pos x="T2" y="T3"/>
                </a:cxn>
                <a:cxn ang="0">
                  <a:pos x="T4" y="T5"/>
                </a:cxn>
                <a:cxn ang="0">
                  <a:pos x="T6" y="T7"/>
                </a:cxn>
                <a:cxn ang="0">
                  <a:pos x="T8" y="T9"/>
                </a:cxn>
              </a:cxnLst>
              <a:rect l="0" t="0" r="r" b="b"/>
              <a:pathLst>
                <a:path w="273" h="121">
                  <a:moveTo>
                    <a:pt x="7" y="121"/>
                  </a:moveTo>
                  <a:lnTo>
                    <a:pt x="0" y="105"/>
                  </a:lnTo>
                  <a:lnTo>
                    <a:pt x="267" y="0"/>
                  </a:lnTo>
                  <a:lnTo>
                    <a:pt x="273" y="16"/>
                  </a:lnTo>
                  <a:lnTo>
                    <a:pt x="7" y="1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1" name="Freeform 13"/>
            <p:cNvSpPr>
              <a:spLocks noEditPoints="1"/>
            </p:cNvSpPr>
            <p:nvPr userDrawn="1"/>
          </p:nvSpPr>
          <p:spPr bwMode="auto">
            <a:xfrm>
              <a:off x="10171113" y="3230563"/>
              <a:ext cx="190500" cy="306388"/>
            </a:xfrm>
            <a:custGeom>
              <a:avLst/>
              <a:gdLst>
                <a:gd name="T0" fmla="*/ 55 w 109"/>
                <a:gd name="T1" fmla="*/ 175 h 175"/>
                <a:gd name="T2" fmla="*/ 0 w 109"/>
                <a:gd name="T3" fmla="*/ 87 h 175"/>
                <a:gd name="T4" fmla="*/ 55 w 109"/>
                <a:gd name="T5" fmla="*/ 0 h 175"/>
                <a:gd name="T6" fmla="*/ 109 w 109"/>
                <a:gd name="T7" fmla="*/ 87 h 175"/>
                <a:gd name="T8" fmla="*/ 55 w 109"/>
                <a:gd name="T9" fmla="*/ 175 h 175"/>
                <a:gd name="T10" fmla="*/ 55 w 109"/>
                <a:gd name="T11" fmla="*/ 16 h 175"/>
                <a:gd name="T12" fmla="*/ 16 w 109"/>
                <a:gd name="T13" fmla="*/ 87 h 175"/>
                <a:gd name="T14" fmla="*/ 55 w 109"/>
                <a:gd name="T15" fmla="*/ 159 h 175"/>
                <a:gd name="T16" fmla="*/ 94 w 109"/>
                <a:gd name="T17" fmla="*/ 87 h 175"/>
                <a:gd name="T18" fmla="*/ 55 w 109"/>
                <a:gd name="T19" fmla="*/ 1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75">
                  <a:moveTo>
                    <a:pt x="55" y="175"/>
                  </a:moveTo>
                  <a:cubicBezTo>
                    <a:pt x="24" y="175"/>
                    <a:pt x="0" y="136"/>
                    <a:pt x="0" y="87"/>
                  </a:cubicBezTo>
                  <a:cubicBezTo>
                    <a:pt x="0" y="38"/>
                    <a:pt x="24" y="0"/>
                    <a:pt x="55" y="0"/>
                  </a:cubicBezTo>
                  <a:cubicBezTo>
                    <a:pt x="85" y="0"/>
                    <a:pt x="109" y="38"/>
                    <a:pt x="109" y="87"/>
                  </a:cubicBezTo>
                  <a:cubicBezTo>
                    <a:pt x="109" y="136"/>
                    <a:pt x="85" y="175"/>
                    <a:pt x="55" y="175"/>
                  </a:cubicBezTo>
                  <a:close/>
                  <a:moveTo>
                    <a:pt x="55" y="16"/>
                  </a:moveTo>
                  <a:cubicBezTo>
                    <a:pt x="34" y="16"/>
                    <a:pt x="16" y="48"/>
                    <a:pt x="16" y="87"/>
                  </a:cubicBezTo>
                  <a:cubicBezTo>
                    <a:pt x="16" y="126"/>
                    <a:pt x="34" y="159"/>
                    <a:pt x="55" y="159"/>
                  </a:cubicBezTo>
                  <a:cubicBezTo>
                    <a:pt x="76" y="159"/>
                    <a:pt x="94" y="126"/>
                    <a:pt x="94" y="87"/>
                  </a:cubicBezTo>
                  <a:cubicBezTo>
                    <a:pt x="94" y="48"/>
                    <a:pt x="76" y="16"/>
                    <a:pt x="5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2" name="Rectangle 14"/>
            <p:cNvSpPr>
              <a:spLocks noChangeArrowheads="1"/>
            </p:cNvSpPr>
            <p:nvPr userDrawn="1"/>
          </p:nvSpPr>
          <p:spPr bwMode="auto">
            <a:xfrm>
              <a:off x="10253663" y="3243263"/>
              <a:ext cx="26988" cy="277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3" name="Freeform 15"/>
            <p:cNvSpPr>
              <a:spLocks/>
            </p:cNvSpPr>
            <p:nvPr userDrawn="1"/>
          </p:nvSpPr>
          <p:spPr bwMode="auto">
            <a:xfrm>
              <a:off x="10180638" y="3338513"/>
              <a:ext cx="174625" cy="100013"/>
            </a:xfrm>
            <a:custGeom>
              <a:avLst/>
              <a:gdLst>
                <a:gd name="T0" fmla="*/ 102 w 110"/>
                <a:gd name="T1" fmla="*/ 63 h 63"/>
                <a:gd name="T2" fmla="*/ 0 w 110"/>
                <a:gd name="T3" fmla="*/ 17 h 63"/>
                <a:gd name="T4" fmla="*/ 7 w 110"/>
                <a:gd name="T5" fmla="*/ 0 h 63"/>
                <a:gd name="T6" fmla="*/ 110 w 110"/>
                <a:gd name="T7" fmla="*/ 47 h 63"/>
                <a:gd name="T8" fmla="*/ 102 w 110"/>
                <a:gd name="T9" fmla="*/ 63 h 63"/>
              </a:gdLst>
              <a:ahLst/>
              <a:cxnLst>
                <a:cxn ang="0">
                  <a:pos x="T0" y="T1"/>
                </a:cxn>
                <a:cxn ang="0">
                  <a:pos x="T2" y="T3"/>
                </a:cxn>
                <a:cxn ang="0">
                  <a:pos x="T4" y="T5"/>
                </a:cxn>
                <a:cxn ang="0">
                  <a:pos x="T6" y="T7"/>
                </a:cxn>
                <a:cxn ang="0">
                  <a:pos x="T8" y="T9"/>
                </a:cxn>
              </a:cxnLst>
              <a:rect l="0" t="0" r="r" b="b"/>
              <a:pathLst>
                <a:path w="110" h="63">
                  <a:moveTo>
                    <a:pt x="102" y="63"/>
                  </a:moveTo>
                  <a:lnTo>
                    <a:pt x="0" y="17"/>
                  </a:lnTo>
                  <a:lnTo>
                    <a:pt x="7" y="0"/>
                  </a:lnTo>
                  <a:lnTo>
                    <a:pt x="110" y="47"/>
                  </a:lnTo>
                  <a:lnTo>
                    <a:pt x="102"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444" name="Group 443"/>
          <p:cNvGrpSpPr/>
          <p:nvPr userDrawn="1"/>
        </p:nvGrpSpPr>
        <p:grpSpPr>
          <a:xfrm>
            <a:off x="5680091" y="4628974"/>
            <a:ext cx="746126" cy="747445"/>
            <a:chOff x="8783638" y="2908300"/>
            <a:chExt cx="896938" cy="898525"/>
          </a:xfrm>
        </p:grpSpPr>
        <p:sp>
          <p:nvSpPr>
            <p:cNvPr id="445" name="Freeform 16"/>
            <p:cNvSpPr>
              <a:spLocks/>
            </p:cNvSpPr>
            <p:nvPr userDrawn="1"/>
          </p:nvSpPr>
          <p:spPr bwMode="auto">
            <a:xfrm>
              <a:off x="8783638"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63CA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6" name="Freeform 17"/>
            <p:cNvSpPr>
              <a:spLocks noEditPoints="1"/>
            </p:cNvSpPr>
            <p:nvPr userDrawn="1"/>
          </p:nvSpPr>
          <p:spPr bwMode="auto">
            <a:xfrm>
              <a:off x="8886825" y="2908300"/>
              <a:ext cx="692150" cy="819150"/>
            </a:xfrm>
            <a:custGeom>
              <a:avLst/>
              <a:gdLst>
                <a:gd name="T0" fmla="*/ 0 w 436"/>
                <a:gd name="T1" fmla="*/ 516 h 516"/>
                <a:gd name="T2" fmla="*/ 0 w 436"/>
                <a:gd name="T3" fmla="*/ 159 h 516"/>
                <a:gd name="T4" fmla="*/ 436 w 436"/>
                <a:gd name="T5" fmla="*/ 0 h 516"/>
                <a:gd name="T6" fmla="*/ 436 w 436"/>
                <a:gd name="T7" fmla="*/ 344 h 516"/>
                <a:gd name="T8" fmla="*/ 0 w 436"/>
                <a:gd name="T9" fmla="*/ 516 h 516"/>
                <a:gd name="T10" fmla="*/ 15 w 436"/>
                <a:gd name="T11" fmla="*/ 170 h 516"/>
                <a:gd name="T12" fmla="*/ 15 w 436"/>
                <a:gd name="T13" fmla="*/ 493 h 516"/>
                <a:gd name="T14" fmla="*/ 420 w 436"/>
                <a:gd name="T15" fmla="*/ 333 h 516"/>
                <a:gd name="T16" fmla="*/ 420 w 436"/>
                <a:gd name="T17" fmla="*/ 23 h 516"/>
                <a:gd name="T18" fmla="*/ 15 w 436"/>
                <a:gd name="T19" fmla="*/ 17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6" h="516">
                  <a:moveTo>
                    <a:pt x="0" y="516"/>
                  </a:moveTo>
                  <a:lnTo>
                    <a:pt x="0" y="159"/>
                  </a:lnTo>
                  <a:lnTo>
                    <a:pt x="436" y="0"/>
                  </a:lnTo>
                  <a:lnTo>
                    <a:pt x="436" y="344"/>
                  </a:lnTo>
                  <a:lnTo>
                    <a:pt x="0" y="516"/>
                  </a:lnTo>
                  <a:close/>
                  <a:moveTo>
                    <a:pt x="15" y="170"/>
                  </a:moveTo>
                  <a:lnTo>
                    <a:pt x="15" y="493"/>
                  </a:lnTo>
                  <a:lnTo>
                    <a:pt x="420" y="333"/>
                  </a:lnTo>
                  <a:lnTo>
                    <a:pt x="420" y="23"/>
                  </a:lnTo>
                  <a:lnTo>
                    <a:pt x="15" y="1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7" name="Freeform 18"/>
            <p:cNvSpPr>
              <a:spLocks/>
            </p:cNvSpPr>
            <p:nvPr userDrawn="1"/>
          </p:nvSpPr>
          <p:spPr bwMode="auto">
            <a:xfrm>
              <a:off x="8937625" y="2955925"/>
              <a:ext cx="633413" cy="252413"/>
            </a:xfrm>
            <a:custGeom>
              <a:avLst/>
              <a:gdLst>
                <a:gd name="T0" fmla="*/ 5 w 399"/>
                <a:gd name="T1" fmla="*/ 159 h 159"/>
                <a:gd name="T2" fmla="*/ 0 w 399"/>
                <a:gd name="T3" fmla="*/ 144 h 159"/>
                <a:gd name="T4" fmla="*/ 393 w 399"/>
                <a:gd name="T5" fmla="*/ 0 h 159"/>
                <a:gd name="T6" fmla="*/ 399 w 399"/>
                <a:gd name="T7" fmla="*/ 14 h 159"/>
                <a:gd name="T8" fmla="*/ 5 w 399"/>
                <a:gd name="T9" fmla="*/ 159 h 159"/>
              </a:gdLst>
              <a:ahLst/>
              <a:cxnLst>
                <a:cxn ang="0">
                  <a:pos x="T0" y="T1"/>
                </a:cxn>
                <a:cxn ang="0">
                  <a:pos x="T2" y="T3"/>
                </a:cxn>
                <a:cxn ang="0">
                  <a:pos x="T4" y="T5"/>
                </a:cxn>
                <a:cxn ang="0">
                  <a:pos x="T6" y="T7"/>
                </a:cxn>
                <a:cxn ang="0">
                  <a:pos x="T8" y="T9"/>
                </a:cxn>
              </a:cxnLst>
              <a:rect l="0" t="0" r="r" b="b"/>
              <a:pathLst>
                <a:path w="399" h="159">
                  <a:moveTo>
                    <a:pt x="5" y="159"/>
                  </a:moveTo>
                  <a:lnTo>
                    <a:pt x="0" y="144"/>
                  </a:lnTo>
                  <a:lnTo>
                    <a:pt x="393" y="0"/>
                  </a:lnTo>
                  <a:lnTo>
                    <a:pt x="399" y="14"/>
                  </a:lnTo>
                  <a:lnTo>
                    <a:pt x="5" y="1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8" name="Freeform 19"/>
            <p:cNvSpPr>
              <a:spLocks/>
            </p:cNvSpPr>
            <p:nvPr userDrawn="1"/>
          </p:nvSpPr>
          <p:spPr bwMode="auto">
            <a:xfrm>
              <a:off x="9331325" y="3035300"/>
              <a:ext cx="239713" cy="106363"/>
            </a:xfrm>
            <a:custGeom>
              <a:avLst/>
              <a:gdLst>
                <a:gd name="T0" fmla="*/ 6 w 151"/>
                <a:gd name="T1" fmla="*/ 67 h 67"/>
                <a:gd name="T2" fmla="*/ 0 w 151"/>
                <a:gd name="T3" fmla="*/ 53 h 67"/>
                <a:gd name="T4" fmla="*/ 145 w 151"/>
                <a:gd name="T5" fmla="*/ 0 h 67"/>
                <a:gd name="T6" fmla="*/ 151 w 151"/>
                <a:gd name="T7" fmla="*/ 14 h 67"/>
                <a:gd name="T8" fmla="*/ 6 w 151"/>
                <a:gd name="T9" fmla="*/ 67 h 67"/>
              </a:gdLst>
              <a:ahLst/>
              <a:cxnLst>
                <a:cxn ang="0">
                  <a:pos x="T0" y="T1"/>
                </a:cxn>
                <a:cxn ang="0">
                  <a:pos x="T2" y="T3"/>
                </a:cxn>
                <a:cxn ang="0">
                  <a:pos x="T4" y="T5"/>
                </a:cxn>
                <a:cxn ang="0">
                  <a:pos x="T6" y="T7"/>
                </a:cxn>
                <a:cxn ang="0">
                  <a:pos x="T8" y="T9"/>
                </a:cxn>
              </a:cxnLst>
              <a:rect l="0" t="0" r="r" b="b"/>
              <a:pathLst>
                <a:path w="151" h="67">
                  <a:moveTo>
                    <a:pt x="6" y="67"/>
                  </a:moveTo>
                  <a:lnTo>
                    <a:pt x="0" y="53"/>
                  </a:lnTo>
                  <a:lnTo>
                    <a:pt x="145" y="0"/>
                  </a:lnTo>
                  <a:lnTo>
                    <a:pt x="151" y="14"/>
                  </a:lnTo>
                  <a:lnTo>
                    <a:pt x="6"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9" name="Freeform 20"/>
            <p:cNvSpPr>
              <a:spLocks/>
            </p:cNvSpPr>
            <p:nvPr userDrawn="1"/>
          </p:nvSpPr>
          <p:spPr bwMode="auto">
            <a:xfrm>
              <a:off x="9331325" y="3082925"/>
              <a:ext cx="239713" cy="106363"/>
            </a:xfrm>
            <a:custGeom>
              <a:avLst/>
              <a:gdLst>
                <a:gd name="T0" fmla="*/ 6 w 151"/>
                <a:gd name="T1" fmla="*/ 67 h 67"/>
                <a:gd name="T2" fmla="*/ 0 w 151"/>
                <a:gd name="T3" fmla="*/ 53 h 67"/>
                <a:gd name="T4" fmla="*/ 145 w 151"/>
                <a:gd name="T5" fmla="*/ 0 h 67"/>
                <a:gd name="T6" fmla="*/ 151 w 151"/>
                <a:gd name="T7" fmla="*/ 14 h 67"/>
                <a:gd name="T8" fmla="*/ 6 w 151"/>
                <a:gd name="T9" fmla="*/ 67 h 67"/>
              </a:gdLst>
              <a:ahLst/>
              <a:cxnLst>
                <a:cxn ang="0">
                  <a:pos x="T0" y="T1"/>
                </a:cxn>
                <a:cxn ang="0">
                  <a:pos x="T2" y="T3"/>
                </a:cxn>
                <a:cxn ang="0">
                  <a:pos x="T4" y="T5"/>
                </a:cxn>
                <a:cxn ang="0">
                  <a:pos x="T6" y="T7"/>
                </a:cxn>
                <a:cxn ang="0">
                  <a:pos x="T8" y="T9"/>
                </a:cxn>
              </a:cxnLst>
              <a:rect l="0" t="0" r="r" b="b"/>
              <a:pathLst>
                <a:path w="151" h="67">
                  <a:moveTo>
                    <a:pt x="6" y="67"/>
                  </a:moveTo>
                  <a:lnTo>
                    <a:pt x="0" y="53"/>
                  </a:lnTo>
                  <a:lnTo>
                    <a:pt x="145" y="0"/>
                  </a:lnTo>
                  <a:lnTo>
                    <a:pt x="151" y="14"/>
                  </a:lnTo>
                  <a:lnTo>
                    <a:pt x="6"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0" name="Freeform 21"/>
            <p:cNvSpPr>
              <a:spLocks/>
            </p:cNvSpPr>
            <p:nvPr userDrawn="1"/>
          </p:nvSpPr>
          <p:spPr bwMode="auto">
            <a:xfrm>
              <a:off x="9004300" y="3551238"/>
              <a:ext cx="117475" cy="63500"/>
            </a:xfrm>
            <a:custGeom>
              <a:avLst/>
              <a:gdLst>
                <a:gd name="T0" fmla="*/ 5 w 74"/>
                <a:gd name="T1" fmla="*/ 40 h 40"/>
                <a:gd name="T2" fmla="*/ 0 w 74"/>
                <a:gd name="T3" fmla="*/ 25 h 40"/>
                <a:gd name="T4" fmla="*/ 68 w 74"/>
                <a:gd name="T5" fmla="*/ 0 h 40"/>
                <a:gd name="T6" fmla="*/ 74 w 74"/>
                <a:gd name="T7" fmla="*/ 14 h 40"/>
                <a:gd name="T8" fmla="*/ 5 w 74"/>
                <a:gd name="T9" fmla="*/ 40 h 40"/>
              </a:gdLst>
              <a:ahLst/>
              <a:cxnLst>
                <a:cxn ang="0">
                  <a:pos x="T0" y="T1"/>
                </a:cxn>
                <a:cxn ang="0">
                  <a:pos x="T2" y="T3"/>
                </a:cxn>
                <a:cxn ang="0">
                  <a:pos x="T4" y="T5"/>
                </a:cxn>
                <a:cxn ang="0">
                  <a:pos x="T6" y="T7"/>
                </a:cxn>
                <a:cxn ang="0">
                  <a:pos x="T8" y="T9"/>
                </a:cxn>
              </a:cxnLst>
              <a:rect l="0" t="0" r="r" b="b"/>
              <a:pathLst>
                <a:path w="74" h="40">
                  <a:moveTo>
                    <a:pt x="5" y="40"/>
                  </a:moveTo>
                  <a:lnTo>
                    <a:pt x="0" y="25"/>
                  </a:lnTo>
                  <a:lnTo>
                    <a:pt x="68" y="0"/>
                  </a:lnTo>
                  <a:lnTo>
                    <a:pt x="74" y="14"/>
                  </a:lnTo>
                  <a:lnTo>
                    <a:pt x="5"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451" name="Group 450"/>
          <p:cNvGrpSpPr/>
          <p:nvPr userDrawn="1"/>
        </p:nvGrpSpPr>
        <p:grpSpPr>
          <a:xfrm>
            <a:off x="4104453" y="4625273"/>
            <a:ext cx="746125" cy="838564"/>
            <a:chOff x="7529513" y="2909888"/>
            <a:chExt cx="896938" cy="1008062"/>
          </a:xfrm>
        </p:grpSpPr>
        <p:sp>
          <p:nvSpPr>
            <p:cNvPr id="452" name="Freeform 22"/>
            <p:cNvSpPr>
              <a:spLocks/>
            </p:cNvSpPr>
            <p:nvPr userDrawn="1"/>
          </p:nvSpPr>
          <p:spPr bwMode="auto">
            <a:xfrm>
              <a:off x="7529513" y="3460750"/>
              <a:ext cx="896938" cy="346075"/>
            </a:xfrm>
            <a:custGeom>
              <a:avLst/>
              <a:gdLst>
                <a:gd name="T0" fmla="*/ 287 w 565"/>
                <a:gd name="T1" fmla="*/ 0 h 218"/>
                <a:gd name="T2" fmla="*/ 0 w 565"/>
                <a:gd name="T3" fmla="*/ 111 h 218"/>
                <a:gd name="T4" fmla="*/ 287 w 565"/>
                <a:gd name="T5" fmla="*/ 218 h 218"/>
                <a:gd name="T6" fmla="*/ 565 w 565"/>
                <a:gd name="T7" fmla="*/ 109 h 218"/>
                <a:gd name="T8" fmla="*/ 287 w 565"/>
                <a:gd name="T9" fmla="*/ 0 h 218"/>
              </a:gdLst>
              <a:ahLst/>
              <a:cxnLst>
                <a:cxn ang="0">
                  <a:pos x="T0" y="T1"/>
                </a:cxn>
                <a:cxn ang="0">
                  <a:pos x="T2" y="T3"/>
                </a:cxn>
                <a:cxn ang="0">
                  <a:pos x="T4" y="T5"/>
                </a:cxn>
                <a:cxn ang="0">
                  <a:pos x="T6" y="T7"/>
                </a:cxn>
                <a:cxn ang="0">
                  <a:pos x="T8" y="T9"/>
                </a:cxn>
              </a:cxnLst>
              <a:rect l="0" t="0" r="r" b="b"/>
              <a:pathLst>
                <a:path w="565" h="218">
                  <a:moveTo>
                    <a:pt x="287" y="0"/>
                  </a:moveTo>
                  <a:lnTo>
                    <a:pt x="0" y="111"/>
                  </a:lnTo>
                  <a:lnTo>
                    <a:pt x="287" y="218"/>
                  </a:lnTo>
                  <a:lnTo>
                    <a:pt x="565" y="109"/>
                  </a:lnTo>
                  <a:lnTo>
                    <a:pt x="287" y="0"/>
                  </a:lnTo>
                  <a:close/>
                </a:path>
              </a:pathLst>
            </a:custGeom>
            <a:solidFill>
              <a:srgbClr val="5B38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3" name="Freeform 23"/>
            <p:cNvSpPr>
              <a:spLocks/>
            </p:cNvSpPr>
            <p:nvPr userDrawn="1"/>
          </p:nvSpPr>
          <p:spPr bwMode="auto">
            <a:xfrm>
              <a:off x="7824788" y="2909888"/>
              <a:ext cx="304800" cy="747713"/>
            </a:xfrm>
            <a:custGeom>
              <a:avLst/>
              <a:gdLst>
                <a:gd name="T0" fmla="*/ 19 w 192"/>
                <a:gd name="T1" fmla="*/ 471 h 471"/>
                <a:gd name="T2" fmla="*/ 0 w 192"/>
                <a:gd name="T3" fmla="*/ 471 h 471"/>
                <a:gd name="T4" fmla="*/ 0 w 192"/>
                <a:gd name="T5" fmla="*/ 37 h 471"/>
                <a:gd name="T6" fmla="*/ 89 w 192"/>
                <a:gd name="T7" fmla="*/ 0 h 471"/>
                <a:gd name="T8" fmla="*/ 192 w 192"/>
                <a:gd name="T9" fmla="*/ 43 h 471"/>
                <a:gd name="T10" fmla="*/ 87 w 192"/>
                <a:gd name="T11" fmla="*/ 81 h 471"/>
                <a:gd name="T12" fmla="*/ 51 w 192"/>
                <a:gd name="T13" fmla="*/ 63 h 471"/>
                <a:gd name="T14" fmla="*/ 59 w 192"/>
                <a:gd name="T15" fmla="*/ 47 h 471"/>
                <a:gd name="T16" fmla="*/ 88 w 192"/>
                <a:gd name="T17" fmla="*/ 61 h 471"/>
                <a:gd name="T18" fmla="*/ 140 w 192"/>
                <a:gd name="T19" fmla="*/ 42 h 471"/>
                <a:gd name="T20" fmla="*/ 89 w 192"/>
                <a:gd name="T21" fmla="*/ 21 h 471"/>
                <a:gd name="T22" fmla="*/ 19 w 192"/>
                <a:gd name="T23" fmla="*/ 49 h 471"/>
                <a:gd name="T24" fmla="*/ 19 w 192"/>
                <a:gd name="T25" fmla="*/ 471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471">
                  <a:moveTo>
                    <a:pt x="19" y="471"/>
                  </a:moveTo>
                  <a:lnTo>
                    <a:pt x="0" y="471"/>
                  </a:lnTo>
                  <a:lnTo>
                    <a:pt x="0" y="37"/>
                  </a:lnTo>
                  <a:lnTo>
                    <a:pt x="89" y="0"/>
                  </a:lnTo>
                  <a:lnTo>
                    <a:pt x="192" y="43"/>
                  </a:lnTo>
                  <a:lnTo>
                    <a:pt x="87" y="81"/>
                  </a:lnTo>
                  <a:lnTo>
                    <a:pt x="51" y="63"/>
                  </a:lnTo>
                  <a:lnTo>
                    <a:pt x="59" y="47"/>
                  </a:lnTo>
                  <a:lnTo>
                    <a:pt x="88" y="61"/>
                  </a:lnTo>
                  <a:lnTo>
                    <a:pt x="140" y="42"/>
                  </a:lnTo>
                  <a:lnTo>
                    <a:pt x="89" y="21"/>
                  </a:lnTo>
                  <a:lnTo>
                    <a:pt x="19" y="49"/>
                  </a:lnTo>
                  <a:lnTo>
                    <a:pt x="19" y="4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4" name="Freeform 24"/>
            <p:cNvSpPr>
              <a:spLocks/>
            </p:cNvSpPr>
            <p:nvPr userDrawn="1"/>
          </p:nvSpPr>
          <p:spPr bwMode="auto">
            <a:xfrm>
              <a:off x="7883525" y="3032125"/>
              <a:ext cx="247650" cy="885825"/>
            </a:xfrm>
            <a:custGeom>
              <a:avLst/>
              <a:gdLst>
                <a:gd name="T0" fmla="*/ 62 w 156"/>
                <a:gd name="T1" fmla="*/ 558 h 558"/>
                <a:gd name="T2" fmla="*/ 0 w 156"/>
                <a:gd name="T3" fmla="*/ 451 h 558"/>
                <a:gd name="T4" fmla="*/ 81 w 156"/>
                <a:gd name="T5" fmla="*/ 451 h 558"/>
                <a:gd name="T6" fmla="*/ 81 w 156"/>
                <a:gd name="T7" fmla="*/ 469 h 558"/>
                <a:gd name="T8" fmla="*/ 32 w 156"/>
                <a:gd name="T9" fmla="*/ 469 h 558"/>
                <a:gd name="T10" fmla="*/ 62 w 156"/>
                <a:gd name="T11" fmla="*/ 520 h 558"/>
                <a:gd name="T12" fmla="*/ 137 w 156"/>
                <a:gd name="T13" fmla="*/ 391 h 558"/>
                <a:gd name="T14" fmla="*/ 137 w 156"/>
                <a:gd name="T15" fmla="*/ 0 h 558"/>
                <a:gd name="T16" fmla="*/ 156 w 156"/>
                <a:gd name="T17" fmla="*/ 0 h 558"/>
                <a:gd name="T18" fmla="*/ 156 w 156"/>
                <a:gd name="T19" fmla="*/ 396 h 558"/>
                <a:gd name="T20" fmla="*/ 62 w 156"/>
                <a:gd name="T2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 h="558">
                  <a:moveTo>
                    <a:pt x="62" y="558"/>
                  </a:moveTo>
                  <a:lnTo>
                    <a:pt x="0" y="451"/>
                  </a:lnTo>
                  <a:lnTo>
                    <a:pt x="81" y="451"/>
                  </a:lnTo>
                  <a:lnTo>
                    <a:pt x="81" y="469"/>
                  </a:lnTo>
                  <a:lnTo>
                    <a:pt x="32" y="469"/>
                  </a:lnTo>
                  <a:lnTo>
                    <a:pt x="62" y="520"/>
                  </a:lnTo>
                  <a:lnTo>
                    <a:pt x="137" y="391"/>
                  </a:lnTo>
                  <a:lnTo>
                    <a:pt x="137" y="0"/>
                  </a:lnTo>
                  <a:lnTo>
                    <a:pt x="156" y="0"/>
                  </a:lnTo>
                  <a:lnTo>
                    <a:pt x="156" y="396"/>
                  </a:lnTo>
                  <a:lnTo>
                    <a:pt x="62" y="5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5" name="Rectangle 25"/>
            <p:cNvSpPr>
              <a:spLocks noChangeArrowheads="1"/>
            </p:cNvSpPr>
            <p:nvPr userDrawn="1"/>
          </p:nvSpPr>
          <p:spPr bwMode="auto">
            <a:xfrm>
              <a:off x="8012113" y="3051175"/>
              <a:ext cx="30163" cy="6223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6" name="Rectangle 26"/>
            <p:cNvSpPr>
              <a:spLocks noChangeArrowheads="1"/>
            </p:cNvSpPr>
            <p:nvPr userDrawn="1"/>
          </p:nvSpPr>
          <p:spPr bwMode="auto">
            <a:xfrm>
              <a:off x="7913688" y="3051175"/>
              <a:ext cx="30163" cy="6223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57" name="Freeform 27"/>
            <p:cNvSpPr>
              <a:spLocks/>
            </p:cNvSpPr>
            <p:nvPr userDrawn="1"/>
          </p:nvSpPr>
          <p:spPr bwMode="auto">
            <a:xfrm>
              <a:off x="7832725" y="3089275"/>
              <a:ext cx="290513" cy="69850"/>
            </a:xfrm>
            <a:custGeom>
              <a:avLst/>
              <a:gdLst>
                <a:gd name="T0" fmla="*/ 125 w 183"/>
                <a:gd name="T1" fmla="*/ 44 h 44"/>
                <a:gd name="T2" fmla="*/ 57 w 183"/>
                <a:gd name="T3" fmla="*/ 43 h 44"/>
                <a:gd name="T4" fmla="*/ 0 w 183"/>
                <a:gd name="T5" fmla="*/ 18 h 44"/>
                <a:gd name="T6" fmla="*/ 8 w 183"/>
                <a:gd name="T7" fmla="*/ 0 h 44"/>
                <a:gd name="T8" fmla="*/ 62 w 183"/>
                <a:gd name="T9" fmla="*/ 26 h 44"/>
                <a:gd name="T10" fmla="*/ 121 w 183"/>
                <a:gd name="T11" fmla="*/ 26 h 44"/>
                <a:gd name="T12" fmla="*/ 175 w 183"/>
                <a:gd name="T13" fmla="*/ 0 h 44"/>
                <a:gd name="T14" fmla="*/ 183 w 183"/>
                <a:gd name="T15" fmla="*/ 18 h 44"/>
                <a:gd name="T16" fmla="*/ 125 w 183"/>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4">
                  <a:moveTo>
                    <a:pt x="125" y="44"/>
                  </a:moveTo>
                  <a:lnTo>
                    <a:pt x="57" y="43"/>
                  </a:lnTo>
                  <a:lnTo>
                    <a:pt x="0" y="18"/>
                  </a:lnTo>
                  <a:lnTo>
                    <a:pt x="8" y="0"/>
                  </a:lnTo>
                  <a:lnTo>
                    <a:pt x="62" y="26"/>
                  </a:lnTo>
                  <a:lnTo>
                    <a:pt x="121" y="26"/>
                  </a:lnTo>
                  <a:lnTo>
                    <a:pt x="175" y="0"/>
                  </a:lnTo>
                  <a:lnTo>
                    <a:pt x="183" y="18"/>
                  </a:lnTo>
                  <a:lnTo>
                    <a:pt x="125"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458" name="Group 457"/>
          <p:cNvGrpSpPr/>
          <p:nvPr userDrawn="1"/>
        </p:nvGrpSpPr>
        <p:grpSpPr>
          <a:xfrm>
            <a:off x="2546389" y="4647855"/>
            <a:ext cx="746125" cy="822718"/>
            <a:chOff x="6275388" y="2917825"/>
            <a:chExt cx="896938" cy="989013"/>
          </a:xfrm>
        </p:grpSpPr>
        <p:sp>
          <p:nvSpPr>
            <p:cNvPr id="459" name="Freeform 28"/>
            <p:cNvSpPr>
              <a:spLocks/>
            </p:cNvSpPr>
            <p:nvPr userDrawn="1"/>
          </p:nvSpPr>
          <p:spPr bwMode="auto">
            <a:xfrm>
              <a:off x="6275388" y="3460750"/>
              <a:ext cx="896938" cy="346075"/>
            </a:xfrm>
            <a:custGeom>
              <a:avLst/>
              <a:gdLst>
                <a:gd name="T0" fmla="*/ 287 w 565"/>
                <a:gd name="T1" fmla="*/ 0 h 218"/>
                <a:gd name="T2" fmla="*/ 0 w 565"/>
                <a:gd name="T3" fmla="*/ 111 h 218"/>
                <a:gd name="T4" fmla="*/ 287 w 565"/>
                <a:gd name="T5" fmla="*/ 218 h 218"/>
                <a:gd name="T6" fmla="*/ 565 w 565"/>
                <a:gd name="T7" fmla="*/ 109 h 218"/>
                <a:gd name="T8" fmla="*/ 287 w 565"/>
                <a:gd name="T9" fmla="*/ 0 h 218"/>
              </a:gdLst>
              <a:ahLst/>
              <a:cxnLst>
                <a:cxn ang="0">
                  <a:pos x="T0" y="T1"/>
                </a:cxn>
                <a:cxn ang="0">
                  <a:pos x="T2" y="T3"/>
                </a:cxn>
                <a:cxn ang="0">
                  <a:pos x="T4" y="T5"/>
                </a:cxn>
                <a:cxn ang="0">
                  <a:pos x="T6" y="T7"/>
                </a:cxn>
                <a:cxn ang="0">
                  <a:pos x="T8" y="T9"/>
                </a:cxn>
              </a:cxnLst>
              <a:rect l="0" t="0" r="r" b="b"/>
              <a:pathLst>
                <a:path w="565" h="218">
                  <a:moveTo>
                    <a:pt x="287" y="0"/>
                  </a:moveTo>
                  <a:lnTo>
                    <a:pt x="0" y="111"/>
                  </a:lnTo>
                  <a:lnTo>
                    <a:pt x="287" y="218"/>
                  </a:lnTo>
                  <a:lnTo>
                    <a:pt x="565" y="109"/>
                  </a:lnTo>
                  <a:lnTo>
                    <a:pt x="287" y="0"/>
                  </a:lnTo>
                  <a:close/>
                </a:path>
              </a:pathLst>
            </a:custGeom>
            <a:solidFill>
              <a:srgbClr val="B140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0" name="Freeform 29"/>
            <p:cNvSpPr>
              <a:spLocks/>
            </p:cNvSpPr>
            <p:nvPr userDrawn="1"/>
          </p:nvSpPr>
          <p:spPr bwMode="auto">
            <a:xfrm>
              <a:off x="6472238" y="3014663"/>
              <a:ext cx="371475" cy="849313"/>
            </a:xfrm>
            <a:custGeom>
              <a:avLst/>
              <a:gdLst>
                <a:gd name="T0" fmla="*/ 159 w 234"/>
                <a:gd name="T1" fmla="*/ 535 h 535"/>
                <a:gd name="T2" fmla="*/ 0 w 234"/>
                <a:gd name="T3" fmla="*/ 475 h 535"/>
                <a:gd name="T4" fmla="*/ 0 w 234"/>
                <a:gd name="T5" fmla="*/ 61 h 535"/>
                <a:gd name="T6" fmla="*/ 161 w 234"/>
                <a:gd name="T7" fmla="*/ 0 h 535"/>
                <a:gd name="T8" fmla="*/ 234 w 234"/>
                <a:gd name="T9" fmla="*/ 31 h 535"/>
                <a:gd name="T10" fmla="*/ 227 w 234"/>
                <a:gd name="T11" fmla="*/ 46 h 535"/>
                <a:gd name="T12" fmla="*/ 161 w 234"/>
                <a:gd name="T13" fmla="*/ 17 h 535"/>
                <a:gd name="T14" fmla="*/ 16 w 234"/>
                <a:gd name="T15" fmla="*/ 73 h 535"/>
                <a:gd name="T16" fmla="*/ 16 w 234"/>
                <a:gd name="T17" fmla="*/ 464 h 535"/>
                <a:gd name="T18" fmla="*/ 164 w 234"/>
                <a:gd name="T19" fmla="*/ 519 h 535"/>
                <a:gd name="T20" fmla="*/ 159 w 234"/>
                <a:gd name="T21"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535">
                  <a:moveTo>
                    <a:pt x="159" y="535"/>
                  </a:moveTo>
                  <a:lnTo>
                    <a:pt x="0" y="475"/>
                  </a:lnTo>
                  <a:lnTo>
                    <a:pt x="0" y="61"/>
                  </a:lnTo>
                  <a:lnTo>
                    <a:pt x="161" y="0"/>
                  </a:lnTo>
                  <a:lnTo>
                    <a:pt x="234" y="31"/>
                  </a:lnTo>
                  <a:lnTo>
                    <a:pt x="227" y="46"/>
                  </a:lnTo>
                  <a:lnTo>
                    <a:pt x="161" y="17"/>
                  </a:lnTo>
                  <a:lnTo>
                    <a:pt x="16" y="73"/>
                  </a:lnTo>
                  <a:lnTo>
                    <a:pt x="16" y="464"/>
                  </a:lnTo>
                  <a:lnTo>
                    <a:pt x="164" y="519"/>
                  </a:lnTo>
                  <a:lnTo>
                    <a:pt x="159" y="5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1" name="Freeform 30"/>
            <p:cNvSpPr>
              <a:spLocks/>
            </p:cNvSpPr>
            <p:nvPr userDrawn="1"/>
          </p:nvSpPr>
          <p:spPr bwMode="auto">
            <a:xfrm>
              <a:off x="6600825" y="2917825"/>
              <a:ext cx="373063" cy="847725"/>
            </a:xfrm>
            <a:custGeom>
              <a:avLst/>
              <a:gdLst>
                <a:gd name="T0" fmla="*/ 73 w 235"/>
                <a:gd name="T1" fmla="*/ 534 h 534"/>
                <a:gd name="T2" fmla="*/ 0 w 235"/>
                <a:gd name="T3" fmla="*/ 504 h 534"/>
                <a:gd name="T4" fmla="*/ 7 w 235"/>
                <a:gd name="T5" fmla="*/ 488 h 534"/>
                <a:gd name="T6" fmla="*/ 73 w 235"/>
                <a:gd name="T7" fmla="*/ 516 h 534"/>
                <a:gd name="T8" fmla="*/ 218 w 235"/>
                <a:gd name="T9" fmla="*/ 462 h 534"/>
                <a:gd name="T10" fmla="*/ 218 w 235"/>
                <a:gd name="T11" fmla="*/ 71 h 534"/>
                <a:gd name="T12" fmla="*/ 70 w 235"/>
                <a:gd name="T13" fmla="*/ 15 h 534"/>
                <a:gd name="T14" fmla="*/ 76 w 235"/>
                <a:gd name="T15" fmla="*/ 0 h 534"/>
                <a:gd name="T16" fmla="*/ 235 w 235"/>
                <a:gd name="T17" fmla="*/ 59 h 534"/>
                <a:gd name="T18" fmla="*/ 235 w 235"/>
                <a:gd name="T19" fmla="*/ 473 h 534"/>
                <a:gd name="T20" fmla="*/ 73 w 235"/>
                <a:gd name="T21"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534">
                  <a:moveTo>
                    <a:pt x="73" y="534"/>
                  </a:moveTo>
                  <a:lnTo>
                    <a:pt x="0" y="504"/>
                  </a:lnTo>
                  <a:lnTo>
                    <a:pt x="7" y="488"/>
                  </a:lnTo>
                  <a:lnTo>
                    <a:pt x="73" y="516"/>
                  </a:lnTo>
                  <a:lnTo>
                    <a:pt x="218" y="462"/>
                  </a:lnTo>
                  <a:lnTo>
                    <a:pt x="218" y="71"/>
                  </a:lnTo>
                  <a:lnTo>
                    <a:pt x="70" y="15"/>
                  </a:lnTo>
                  <a:lnTo>
                    <a:pt x="76" y="0"/>
                  </a:lnTo>
                  <a:lnTo>
                    <a:pt x="235" y="59"/>
                  </a:lnTo>
                  <a:lnTo>
                    <a:pt x="235" y="473"/>
                  </a:lnTo>
                  <a:lnTo>
                    <a:pt x="73" y="5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2" name="Freeform 31"/>
            <p:cNvSpPr>
              <a:spLocks/>
            </p:cNvSpPr>
            <p:nvPr userDrawn="1"/>
          </p:nvSpPr>
          <p:spPr bwMode="auto">
            <a:xfrm>
              <a:off x="6550025" y="3387725"/>
              <a:ext cx="347663" cy="152400"/>
            </a:xfrm>
            <a:custGeom>
              <a:avLst/>
              <a:gdLst>
                <a:gd name="T0" fmla="*/ 7 w 219"/>
                <a:gd name="T1" fmla="*/ 96 h 96"/>
                <a:gd name="T2" fmla="*/ 0 w 219"/>
                <a:gd name="T3" fmla="*/ 81 h 96"/>
                <a:gd name="T4" fmla="*/ 214 w 219"/>
                <a:gd name="T5" fmla="*/ 0 h 96"/>
                <a:gd name="T6" fmla="*/ 219 w 219"/>
                <a:gd name="T7" fmla="*/ 16 h 96"/>
                <a:gd name="T8" fmla="*/ 7 w 219"/>
                <a:gd name="T9" fmla="*/ 96 h 96"/>
              </a:gdLst>
              <a:ahLst/>
              <a:cxnLst>
                <a:cxn ang="0">
                  <a:pos x="T0" y="T1"/>
                </a:cxn>
                <a:cxn ang="0">
                  <a:pos x="T2" y="T3"/>
                </a:cxn>
                <a:cxn ang="0">
                  <a:pos x="T4" y="T5"/>
                </a:cxn>
                <a:cxn ang="0">
                  <a:pos x="T6" y="T7"/>
                </a:cxn>
                <a:cxn ang="0">
                  <a:pos x="T8" y="T9"/>
                </a:cxn>
              </a:cxnLst>
              <a:rect l="0" t="0" r="r" b="b"/>
              <a:pathLst>
                <a:path w="219" h="96">
                  <a:moveTo>
                    <a:pt x="7" y="96"/>
                  </a:moveTo>
                  <a:lnTo>
                    <a:pt x="0" y="81"/>
                  </a:lnTo>
                  <a:lnTo>
                    <a:pt x="214" y="0"/>
                  </a:lnTo>
                  <a:lnTo>
                    <a:pt x="219" y="16"/>
                  </a:lnTo>
                  <a:lnTo>
                    <a:pt x="7"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3" name="Freeform 32"/>
            <p:cNvSpPr>
              <a:spLocks/>
            </p:cNvSpPr>
            <p:nvPr userDrawn="1"/>
          </p:nvSpPr>
          <p:spPr bwMode="auto">
            <a:xfrm>
              <a:off x="6550025" y="3255963"/>
              <a:ext cx="347663" cy="152400"/>
            </a:xfrm>
            <a:custGeom>
              <a:avLst/>
              <a:gdLst>
                <a:gd name="T0" fmla="*/ 7 w 219"/>
                <a:gd name="T1" fmla="*/ 96 h 96"/>
                <a:gd name="T2" fmla="*/ 0 w 219"/>
                <a:gd name="T3" fmla="*/ 81 h 96"/>
                <a:gd name="T4" fmla="*/ 214 w 219"/>
                <a:gd name="T5" fmla="*/ 0 h 96"/>
                <a:gd name="T6" fmla="*/ 219 w 219"/>
                <a:gd name="T7" fmla="*/ 16 h 96"/>
                <a:gd name="T8" fmla="*/ 7 w 219"/>
                <a:gd name="T9" fmla="*/ 96 h 96"/>
              </a:gdLst>
              <a:ahLst/>
              <a:cxnLst>
                <a:cxn ang="0">
                  <a:pos x="T0" y="T1"/>
                </a:cxn>
                <a:cxn ang="0">
                  <a:pos x="T2" y="T3"/>
                </a:cxn>
                <a:cxn ang="0">
                  <a:pos x="T4" y="T5"/>
                </a:cxn>
                <a:cxn ang="0">
                  <a:pos x="T6" y="T7"/>
                </a:cxn>
                <a:cxn ang="0">
                  <a:pos x="T8" y="T9"/>
                </a:cxn>
              </a:cxnLst>
              <a:rect l="0" t="0" r="r" b="b"/>
              <a:pathLst>
                <a:path w="219" h="96">
                  <a:moveTo>
                    <a:pt x="7" y="96"/>
                  </a:moveTo>
                  <a:lnTo>
                    <a:pt x="0" y="81"/>
                  </a:lnTo>
                  <a:lnTo>
                    <a:pt x="214" y="0"/>
                  </a:lnTo>
                  <a:lnTo>
                    <a:pt x="219" y="16"/>
                  </a:lnTo>
                  <a:lnTo>
                    <a:pt x="7"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4" name="Freeform 33"/>
            <p:cNvSpPr>
              <a:spLocks noEditPoints="1"/>
            </p:cNvSpPr>
            <p:nvPr userDrawn="1"/>
          </p:nvSpPr>
          <p:spPr bwMode="auto">
            <a:xfrm>
              <a:off x="6646863" y="3825875"/>
              <a:ext cx="207963" cy="80963"/>
            </a:xfrm>
            <a:custGeom>
              <a:avLst/>
              <a:gdLst>
                <a:gd name="T0" fmla="*/ 65 w 131"/>
                <a:gd name="T1" fmla="*/ 51 h 51"/>
                <a:gd name="T2" fmla="*/ 0 w 131"/>
                <a:gd name="T3" fmla="*/ 26 h 51"/>
                <a:gd name="T4" fmla="*/ 65 w 131"/>
                <a:gd name="T5" fmla="*/ 0 h 51"/>
                <a:gd name="T6" fmla="*/ 131 w 131"/>
                <a:gd name="T7" fmla="*/ 26 h 51"/>
                <a:gd name="T8" fmla="*/ 65 w 131"/>
                <a:gd name="T9" fmla="*/ 51 h 51"/>
                <a:gd name="T10" fmla="*/ 45 w 131"/>
                <a:gd name="T11" fmla="*/ 26 h 51"/>
                <a:gd name="T12" fmla="*/ 65 w 131"/>
                <a:gd name="T13" fmla="*/ 34 h 51"/>
                <a:gd name="T14" fmla="*/ 85 w 131"/>
                <a:gd name="T15" fmla="*/ 26 h 51"/>
                <a:gd name="T16" fmla="*/ 65 w 131"/>
                <a:gd name="T17" fmla="*/ 18 h 51"/>
                <a:gd name="T18" fmla="*/ 45 w 131"/>
                <a:gd name="T19" fmla="*/ 2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51">
                  <a:moveTo>
                    <a:pt x="65" y="51"/>
                  </a:moveTo>
                  <a:lnTo>
                    <a:pt x="0" y="26"/>
                  </a:lnTo>
                  <a:lnTo>
                    <a:pt x="65" y="0"/>
                  </a:lnTo>
                  <a:lnTo>
                    <a:pt x="131" y="26"/>
                  </a:lnTo>
                  <a:lnTo>
                    <a:pt x="65" y="51"/>
                  </a:lnTo>
                  <a:close/>
                  <a:moveTo>
                    <a:pt x="45" y="26"/>
                  </a:moveTo>
                  <a:lnTo>
                    <a:pt x="65" y="34"/>
                  </a:lnTo>
                  <a:lnTo>
                    <a:pt x="85" y="26"/>
                  </a:lnTo>
                  <a:lnTo>
                    <a:pt x="65" y="18"/>
                  </a:lnTo>
                  <a:lnTo>
                    <a:pt x="45"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465" name="Group 464"/>
          <p:cNvGrpSpPr/>
          <p:nvPr userDrawn="1"/>
        </p:nvGrpSpPr>
        <p:grpSpPr>
          <a:xfrm>
            <a:off x="981766" y="4635976"/>
            <a:ext cx="746126" cy="746125"/>
            <a:chOff x="5018088" y="2909888"/>
            <a:chExt cx="896938" cy="896937"/>
          </a:xfrm>
        </p:grpSpPr>
        <p:sp>
          <p:nvSpPr>
            <p:cNvPr id="466" name="Freeform 34"/>
            <p:cNvSpPr>
              <a:spLocks/>
            </p:cNvSpPr>
            <p:nvPr userDrawn="1"/>
          </p:nvSpPr>
          <p:spPr bwMode="auto">
            <a:xfrm>
              <a:off x="5018088"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EC0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7" name="Freeform 35"/>
            <p:cNvSpPr>
              <a:spLocks/>
            </p:cNvSpPr>
            <p:nvPr userDrawn="1"/>
          </p:nvSpPr>
          <p:spPr bwMode="auto">
            <a:xfrm>
              <a:off x="5070475" y="2909888"/>
              <a:ext cx="793750" cy="830263"/>
            </a:xfrm>
            <a:custGeom>
              <a:avLst/>
              <a:gdLst>
                <a:gd name="T0" fmla="*/ 212 w 500"/>
                <a:gd name="T1" fmla="*/ 523 h 523"/>
                <a:gd name="T2" fmla="*/ 130 w 500"/>
                <a:gd name="T3" fmla="*/ 490 h 523"/>
                <a:gd name="T4" fmla="*/ 138 w 500"/>
                <a:gd name="T5" fmla="*/ 471 h 523"/>
                <a:gd name="T6" fmla="*/ 212 w 500"/>
                <a:gd name="T7" fmla="*/ 502 h 523"/>
                <a:gd name="T8" fmla="*/ 445 w 500"/>
                <a:gd name="T9" fmla="*/ 409 h 523"/>
                <a:gd name="T10" fmla="*/ 445 w 500"/>
                <a:gd name="T11" fmla="*/ 127 h 523"/>
                <a:gd name="T12" fmla="*/ 480 w 500"/>
                <a:gd name="T13" fmla="*/ 113 h 523"/>
                <a:gd name="T14" fmla="*/ 480 w 500"/>
                <a:gd name="T15" fmla="*/ 89 h 523"/>
                <a:gd name="T16" fmla="*/ 304 w 500"/>
                <a:gd name="T17" fmla="*/ 22 h 523"/>
                <a:gd name="T18" fmla="*/ 20 w 500"/>
                <a:gd name="T19" fmla="*/ 124 h 523"/>
                <a:gd name="T20" fmla="*/ 20 w 500"/>
                <a:gd name="T21" fmla="*/ 147 h 523"/>
                <a:gd name="T22" fmla="*/ 78 w 500"/>
                <a:gd name="T23" fmla="*/ 169 h 523"/>
                <a:gd name="T24" fmla="*/ 78 w 500"/>
                <a:gd name="T25" fmla="*/ 452 h 523"/>
                <a:gd name="T26" fmla="*/ 57 w 500"/>
                <a:gd name="T27" fmla="*/ 452 h 523"/>
                <a:gd name="T28" fmla="*/ 57 w 500"/>
                <a:gd name="T29" fmla="*/ 184 h 523"/>
                <a:gd name="T30" fmla="*/ 0 w 500"/>
                <a:gd name="T31" fmla="*/ 161 h 523"/>
                <a:gd name="T32" fmla="*/ 0 w 500"/>
                <a:gd name="T33" fmla="*/ 110 h 523"/>
                <a:gd name="T34" fmla="*/ 304 w 500"/>
                <a:gd name="T35" fmla="*/ 0 h 523"/>
                <a:gd name="T36" fmla="*/ 500 w 500"/>
                <a:gd name="T37" fmla="*/ 74 h 523"/>
                <a:gd name="T38" fmla="*/ 500 w 500"/>
                <a:gd name="T39" fmla="*/ 126 h 523"/>
                <a:gd name="T40" fmla="*/ 465 w 500"/>
                <a:gd name="T41" fmla="*/ 141 h 523"/>
                <a:gd name="T42" fmla="*/ 465 w 500"/>
                <a:gd name="T43" fmla="*/ 423 h 523"/>
                <a:gd name="T44" fmla="*/ 212 w 500"/>
                <a:gd name="T45" fmla="*/ 523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0" h="523">
                  <a:moveTo>
                    <a:pt x="212" y="523"/>
                  </a:moveTo>
                  <a:lnTo>
                    <a:pt x="130" y="490"/>
                  </a:lnTo>
                  <a:lnTo>
                    <a:pt x="138" y="471"/>
                  </a:lnTo>
                  <a:lnTo>
                    <a:pt x="212" y="502"/>
                  </a:lnTo>
                  <a:lnTo>
                    <a:pt x="445" y="409"/>
                  </a:lnTo>
                  <a:lnTo>
                    <a:pt x="445" y="127"/>
                  </a:lnTo>
                  <a:lnTo>
                    <a:pt x="480" y="113"/>
                  </a:lnTo>
                  <a:lnTo>
                    <a:pt x="480" y="89"/>
                  </a:lnTo>
                  <a:lnTo>
                    <a:pt x="304" y="22"/>
                  </a:lnTo>
                  <a:lnTo>
                    <a:pt x="20" y="124"/>
                  </a:lnTo>
                  <a:lnTo>
                    <a:pt x="20" y="147"/>
                  </a:lnTo>
                  <a:lnTo>
                    <a:pt x="78" y="169"/>
                  </a:lnTo>
                  <a:lnTo>
                    <a:pt x="78" y="452"/>
                  </a:lnTo>
                  <a:lnTo>
                    <a:pt x="57" y="452"/>
                  </a:lnTo>
                  <a:lnTo>
                    <a:pt x="57" y="184"/>
                  </a:lnTo>
                  <a:lnTo>
                    <a:pt x="0" y="161"/>
                  </a:lnTo>
                  <a:lnTo>
                    <a:pt x="0" y="110"/>
                  </a:lnTo>
                  <a:lnTo>
                    <a:pt x="304" y="0"/>
                  </a:lnTo>
                  <a:lnTo>
                    <a:pt x="500" y="74"/>
                  </a:lnTo>
                  <a:lnTo>
                    <a:pt x="500" y="126"/>
                  </a:lnTo>
                  <a:lnTo>
                    <a:pt x="465" y="141"/>
                  </a:lnTo>
                  <a:lnTo>
                    <a:pt x="465" y="423"/>
                  </a:lnTo>
                  <a:lnTo>
                    <a:pt x="212" y="5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8" name="Freeform 36"/>
            <p:cNvSpPr>
              <a:spLocks/>
            </p:cNvSpPr>
            <p:nvPr userDrawn="1"/>
          </p:nvSpPr>
          <p:spPr bwMode="auto">
            <a:xfrm>
              <a:off x="5083175" y="3159125"/>
              <a:ext cx="476250" cy="180975"/>
            </a:xfrm>
            <a:custGeom>
              <a:avLst/>
              <a:gdLst>
                <a:gd name="T0" fmla="*/ 53 w 300"/>
                <a:gd name="T1" fmla="*/ 114 h 114"/>
                <a:gd name="T2" fmla="*/ 0 w 300"/>
                <a:gd name="T3" fmla="*/ 94 h 114"/>
                <a:gd name="T4" fmla="*/ 8 w 300"/>
                <a:gd name="T5" fmla="*/ 75 h 114"/>
                <a:gd name="T6" fmla="*/ 53 w 300"/>
                <a:gd name="T7" fmla="*/ 93 h 114"/>
                <a:gd name="T8" fmla="*/ 293 w 300"/>
                <a:gd name="T9" fmla="*/ 0 h 114"/>
                <a:gd name="T10" fmla="*/ 300 w 300"/>
                <a:gd name="T11" fmla="*/ 19 h 114"/>
                <a:gd name="T12" fmla="*/ 53 w 300"/>
                <a:gd name="T13" fmla="*/ 114 h 114"/>
              </a:gdLst>
              <a:ahLst/>
              <a:cxnLst>
                <a:cxn ang="0">
                  <a:pos x="T0" y="T1"/>
                </a:cxn>
                <a:cxn ang="0">
                  <a:pos x="T2" y="T3"/>
                </a:cxn>
                <a:cxn ang="0">
                  <a:pos x="T4" y="T5"/>
                </a:cxn>
                <a:cxn ang="0">
                  <a:pos x="T6" y="T7"/>
                </a:cxn>
                <a:cxn ang="0">
                  <a:pos x="T8" y="T9"/>
                </a:cxn>
                <a:cxn ang="0">
                  <a:pos x="T10" y="T11"/>
                </a:cxn>
                <a:cxn ang="0">
                  <a:pos x="T12" y="T13"/>
                </a:cxn>
              </a:cxnLst>
              <a:rect l="0" t="0" r="r" b="b"/>
              <a:pathLst>
                <a:path w="300" h="114">
                  <a:moveTo>
                    <a:pt x="53" y="114"/>
                  </a:moveTo>
                  <a:lnTo>
                    <a:pt x="0" y="94"/>
                  </a:lnTo>
                  <a:lnTo>
                    <a:pt x="8" y="75"/>
                  </a:lnTo>
                  <a:lnTo>
                    <a:pt x="53" y="93"/>
                  </a:lnTo>
                  <a:lnTo>
                    <a:pt x="293" y="0"/>
                  </a:lnTo>
                  <a:lnTo>
                    <a:pt x="300" y="19"/>
                  </a:lnTo>
                  <a:lnTo>
                    <a:pt x="53"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69" name="Freeform 37"/>
            <p:cNvSpPr>
              <a:spLocks/>
            </p:cNvSpPr>
            <p:nvPr userDrawn="1"/>
          </p:nvSpPr>
          <p:spPr bwMode="auto">
            <a:xfrm>
              <a:off x="5424488" y="3330575"/>
              <a:ext cx="76200" cy="130175"/>
            </a:xfrm>
            <a:custGeom>
              <a:avLst/>
              <a:gdLst>
                <a:gd name="T0" fmla="*/ 0 w 48"/>
                <a:gd name="T1" fmla="*/ 82 h 82"/>
                <a:gd name="T2" fmla="*/ 0 w 48"/>
                <a:gd name="T3" fmla="*/ 0 h 82"/>
                <a:gd name="T4" fmla="*/ 20 w 48"/>
                <a:gd name="T5" fmla="*/ 0 h 82"/>
                <a:gd name="T6" fmla="*/ 20 w 48"/>
                <a:gd name="T7" fmla="*/ 53 h 82"/>
                <a:gd name="T8" fmla="*/ 41 w 48"/>
                <a:gd name="T9" fmla="*/ 45 h 82"/>
                <a:gd name="T10" fmla="*/ 48 w 48"/>
                <a:gd name="T11" fmla="*/ 63 h 82"/>
                <a:gd name="T12" fmla="*/ 0 w 4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8" h="82">
                  <a:moveTo>
                    <a:pt x="0" y="82"/>
                  </a:moveTo>
                  <a:lnTo>
                    <a:pt x="0" y="0"/>
                  </a:lnTo>
                  <a:lnTo>
                    <a:pt x="20" y="0"/>
                  </a:lnTo>
                  <a:lnTo>
                    <a:pt x="20" y="53"/>
                  </a:lnTo>
                  <a:lnTo>
                    <a:pt x="41" y="45"/>
                  </a:lnTo>
                  <a:lnTo>
                    <a:pt x="48" y="63"/>
                  </a:lnTo>
                  <a:lnTo>
                    <a:pt x="0" y="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0" name="Freeform 38"/>
            <p:cNvSpPr>
              <a:spLocks/>
            </p:cNvSpPr>
            <p:nvPr userDrawn="1"/>
          </p:nvSpPr>
          <p:spPr bwMode="auto">
            <a:xfrm>
              <a:off x="5549900" y="3284538"/>
              <a:ext cx="77788" cy="133350"/>
            </a:xfrm>
            <a:custGeom>
              <a:avLst/>
              <a:gdLst>
                <a:gd name="T0" fmla="*/ 0 w 49"/>
                <a:gd name="T1" fmla="*/ 84 h 84"/>
                <a:gd name="T2" fmla="*/ 0 w 49"/>
                <a:gd name="T3" fmla="*/ 0 h 84"/>
                <a:gd name="T4" fmla="*/ 20 w 49"/>
                <a:gd name="T5" fmla="*/ 0 h 84"/>
                <a:gd name="T6" fmla="*/ 20 w 49"/>
                <a:gd name="T7" fmla="*/ 54 h 84"/>
                <a:gd name="T8" fmla="*/ 42 w 49"/>
                <a:gd name="T9" fmla="*/ 45 h 84"/>
                <a:gd name="T10" fmla="*/ 49 w 49"/>
                <a:gd name="T11" fmla="*/ 64 h 84"/>
                <a:gd name="T12" fmla="*/ 0 w 4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49" h="84">
                  <a:moveTo>
                    <a:pt x="0" y="84"/>
                  </a:moveTo>
                  <a:lnTo>
                    <a:pt x="0" y="0"/>
                  </a:lnTo>
                  <a:lnTo>
                    <a:pt x="20" y="0"/>
                  </a:lnTo>
                  <a:lnTo>
                    <a:pt x="20" y="54"/>
                  </a:lnTo>
                  <a:lnTo>
                    <a:pt x="42" y="45"/>
                  </a:lnTo>
                  <a:lnTo>
                    <a:pt x="49" y="64"/>
                  </a:lnTo>
                  <a:lnTo>
                    <a:pt x="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1" name="Freeform 39"/>
            <p:cNvSpPr>
              <a:spLocks/>
            </p:cNvSpPr>
            <p:nvPr userDrawn="1"/>
          </p:nvSpPr>
          <p:spPr bwMode="auto">
            <a:xfrm>
              <a:off x="5662613" y="3235325"/>
              <a:ext cx="77788" cy="133350"/>
            </a:xfrm>
            <a:custGeom>
              <a:avLst/>
              <a:gdLst>
                <a:gd name="T0" fmla="*/ 0 w 49"/>
                <a:gd name="T1" fmla="*/ 84 h 84"/>
                <a:gd name="T2" fmla="*/ 0 w 49"/>
                <a:gd name="T3" fmla="*/ 0 h 84"/>
                <a:gd name="T4" fmla="*/ 20 w 49"/>
                <a:gd name="T5" fmla="*/ 0 h 84"/>
                <a:gd name="T6" fmla="*/ 20 w 49"/>
                <a:gd name="T7" fmla="*/ 54 h 84"/>
                <a:gd name="T8" fmla="*/ 41 w 49"/>
                <a:gd name="T9" fmla="*/ 45 h 84"/>
                <a:gd name="T10" fmla="*/ 49 w 49"/>
                <a:gd name="T11" fmla="*/ 63 h 84"/>
                <a:gd name="T12" fmla="*/ 0 w 4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49" h="84">
                  <a:moveTo>
                    <a:pt x="0" y="84"/>
                  </a:moveTo>
                  <a:lnTo>
                    <a:pt x="0" y="0"/>
                  </a:lnTo>
                  <a:lnTo>
                    <a:pt x="20" y="0"/>
                  </a:lnTo>
                  <a:lnTo>
                    <a:pt x="20" y="54"/>
                  </a:lnTo>
                  <a:lnTo>
                    <a:pt x="41" y="45"/>
                  </a:lnTo>
                  <a:lnTo>
                    <a:pt x="49" y="63"/>
                  </a:lnTo>
                  <a:lnTo>
                    <a:pt x="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2" name="Freeform 40"/>
            <p:cNvSpPr>
              <a:spLocks/>
            </p:cNvSpPr>
            <p:nvPr userDrawn="1"/>
          </p:nvSpPr>
          <p:spPr bwMode="auto">
            <a:xfrm>
              <a:off x="5424488" y="3519488"/>
              <a:ext cx="76200" cy="131763"/>
            </a:xfrm>
            <a:custGeom>
              <a:avLst/>
              <a:gdLst>
                <a:gd name="T0" fmla="*/ 0 w 48"/>
                <a:gd name="T1" fmla="*/ 83 h 83"/>
                <a:gd name="T2" fmla="*/ 0 w 48"/>
                <a:gd name="T3" fmla="*/ 0 h 83"/>
                <a:gd name="T4" fmla="*/ 20 w 48"/>
                <a:gd name="T5" fmla="*/ 0 h 83"/>
                <a:gd name="T6" fmla="*/ 20 w 48"/>
                <a:gd name="T7" fmla="*/ 53 h 83"/>
                <a:gd name="T8" fmla="*/ 41 w 48"/>
                <a:gd name="T9" fmla="*/ 44 h 83"/>
                <a:gd name="T10" fmla="*/ 48 w 48"/>
                <a:gd name="T11" fmla="*/ 63 h 83"/>
                <a:gd name="T12" fmla="*/ 0 w 48"/>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48" h="83">
                  <a:moveTo>
                    <a:pt x="0" y="83"/>
                  </a:moveTo>
                  <a:lnTo>
                    <a:pt x="0" y="0"/>
                  </a:lnTo>
                  <a:lnTo>
                    <a:pt x="20" y="0"/>
                  </a:lnTo>
                  <a:lnTo>
                    <a:pt x="20" y="53"/>
                  </a:lnTo>
                  <a:lnTo>
                    <a:pt x="41" y="44"/>
                  </a:lnTo>
                  <a:lnTo>
                    <a:pt x="48" y="63"/>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3" name="Freeform 41"/>
            <p:cNvSpPr>
              <a:spLocks/>
            </p:cNvSpPr>
            <p:nvPr userDrawn="1"/>
          </p:nvSpPr>
          <p:spPr bwMode="auto">
            <a:xfrm>
              <a:off x="5549900" y="3473450"/>
              <a:ext cx="77788" cy="131763"/>
            </a:xfrm>
            <a:custGeom>
              <a:avLst/>
              <a:gdLst>
                <a:gd name="T0" fmla="*/ 0 w 49"/>
                <a:gd name="T1" fmla="*/ 83 h 83"/>
                <a:gd name="T2" fmla="*/ 0 w 49"/>
                <a:gd name="T3" fmla="*/ 0 h 83"/>
                <a:gd name="T4" fmla="*/ 20 w 49"/>
                <a:gd name="T5" fmla="*/ 0 h 83"/>
                <a:gd name="T6" fmla="*/ 20 w 49"/>
                <a:gd name="T7" fmla="*/ 53 h 83"/>
                <a:gd name="T8" fmla="*/ 42 w 49"/>
                <a:gd name="T9" fmla="*/ 44 h 83"/>
                <a:gd name="T10" fmla="*/ 49 w 49"/>
                <a:gd name="T11" fmla="*/ 63 h 83"/>
                <a:gd name="T12" fmla="*/ 0 w 49"/>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49" h="83">
                  <a:moveTo>
                    <a:pt x="0" y="83"/>
                  </a:moveTo>
                  <a:lnTo>
                    <a:pt x="0" y="0"/>
                  </a:lnTo>
                  <a:lnTo>
                    <a:pt x="20" y="0"/>
                  </a:lnTo>
                  <a:lnTo>
                    <a:pt x="20" y="53"/>
                  </a:lnTo>
                  <a:lnTo>
                    <a:pt x="42" y="44"/>
                  </a:lnTo>
                  <a:lnTo>
                    <a:pt x="49" y="63"/>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74" name="Freeform 42"/>
            <p:cNvSpPr>
              <a:spLocks/>
            </p:cNvSpPr>
            <p:nvPr userDrawn="1"/>
          </p:nvSpPr>
          <p:spPr bwMode="auto">
            <a:xfrm>
              <a:off x="5662613" y="3424238"/>
              <a:ext cx="77788" cy="131763"/>
            </a:xfrm>
            <a:custGeom>
              <a:avLst/>
              <a:gdLst>
                <a:gd name="T0" fmla="*/ 0 w 49"/>
                <a:gd name="T1" fmla="*/ 83 h 83"/>
                <a:gd name="T2" fmla="*/ 0 w 49"/>
                <a:gd name="T3" fmla="*/ 0 h 83"/>
                <a:gd name="T4" fmla="*/ 20 w 49"/>
                <a:gd name="T5" fmla="*/ 0 h 83"/>
                <a:gd name="T6" fmla="*/ 20 w 49"/>
                <a:gd name="T7" fmla="*/ 53 h 83"/>
                <a:gd name="T8" fmla="*/ 41 w 49"/>
                <a:gd name="T9" fmla="*/ 44 h 83"/>
                <a:gd name="T10" fmla="*/ 49 w 49"/>
                <a:gd name="T11" fmla="*/ 63 h 83"/>
                <a:gd name="T12" fmla="*/ 0 w 49"/>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49" h="83">
                  <a:moveTo>
                    <a:pt x="0" y="83"/>
                  </a:moveTo>
                  <a:lnTo>
                    <a:pt x="0" y="0"/>
                  </a:lnTo>
                  <a:lnTo>
                    <a:pt x="20" y="0"/>
                  </a:lnTo>
                  <a:lnTo>
                    <a:pt x="20" y="53"/>
                  </a:lnTo>
                  <a:lnTo>
                    <a:pt x="41" y="44"/>
                  </a:lnTo>
                  <a:lnTo>
                    <a:pt x="49" y="63"/>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992" name="Group 991"/>
          <p:cNvGrpSpPr/>
          <p:nvPr userDrawn="1"/>
        </p:nvGrpSpPr>
        <p:grpSpPr>
          <a:xfrm>
            <a:off x="5690301" y="6272171"/>
            <a:ext cx="746125" cy="740842"/>
            <a:chOff x="3763963" y="2916238"/>
            <a:chExt cx="896938" cy="890587"/>
          </a:xfrm>
        </p:grpSpPr>
        <p:sp>
          <p:nvSpPr>
            <p:cNvPr id="993" name="Freeform 43"/>
            <p:cNvSpPr>
              <a:spLocks/>
            </p:cNvSpPr>
            <p:nvPr userDrawn="1"/>
          </p:nvSpPr>
          <p:spPr bwMode="auto">
            <a:xfrm>
              <a:off x="3763963"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47C4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4" name="Freeform 44"/>
            <p:cNvSpPr>
              <a:spLocks noEditPoints="1"/>
            </p:cNvSpPr>
            <p:nvPr userDrawn="1"/>
          </p:nvSpPr>
          <p:spPr bwMode="auto">
            <a:xfrm>
              <a:off x="3944938" y="3260725"/>
              <a:ext cx="704850" cy="431800"/>
            </a:xfrm>
            <a:custGeom>
              <a:avLst/>
              <a:gdLst>
                <a:gd name="T0" fmla="*/ 84 w 402"/>
                <a:gd name="T1" fmla="*/ 246 h 246"/>
                <a:gd name="T2" fmla="*/ 10 w 402"/>
                <a:gd name="T3" fmla="*/ 190 h 246"/>
                <a:gd name="T4" fmla="*/ 63 w 402"/>
                <a:gd name="T5" fmla="*/ 97 h 246"/>
                <a:gd name="T6" fmla="*/ 297 w 402"/>
                <a:gd name="T7" fmla="*/ 6 h 246"/>
                <a:gd name="T8" fmla="*/ 356 w 402"/>
                <a:gd name="T9" fmla="*/ 13 h 246"/>
                <a:gd name="T10" fmla="*/ 392 w 402"/>
                <a:gd name="T11" fmla="*/ 59 h 246"/>
                <a:gd name="T12" fmla="*/ 339 w 402"/>
                <a:gd name="T13" fmla="*/ 152 h 246"/>
                <a:gd name="T14" fmla="*/ 104 w 402"/>
                <a:gd name="T15" fmla="*/ 244 h 246"/>
                <a:gd name="T16" fmla="*/ 84 w 402"/>
                <a:gd name="T17" fmla="*/ 246 h 246"/>
                <a:gd name="T18" fmla="*/ 318 w 402"/>
                <a:gd name="T19" fmla="*/ 21 h 246"/>
                <a:gd name="T20" fmla="*/ 303 w 402"/>
                <a:gd name="T21" fmla="*/ 23 h 246"/>
                <a:gd name="T22" fmla="*/ 69 w 402"/>
                <a:gd name="T23" fmla="*/ 114 h 246"/>
                <a:gd name="T24" fmla="*/ 28 w 402"/>
                <a:gd name="T25" fmla="*/ 186 h 246"/>
                <a:gd name="T26" fmla="*/ 99 w 402"/>
                <a:gd name="T27" fmla="*/ 226 h 246"/>
                <a:gd name="T28" fmla="*/ 333 w 402"/>
                <a:gd name="T29" fmla="*/ 136 h 246"/>
                <a:gd name="T30" fmla="*/ 374 w 402"/>
                <a:gd name="T31" fmla="*/ 64 h 246"/>
                <a:gd name="T32" fmla="*/ 347 w 402"/>
                <a:gd name="T33" fmla="*/ 28 h 246"/>
                <a:gd name="T34" fmla="*/ 318 w 402"/>
                <a:gd name="T35" fmla="*/ 2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2" h="246">
                  <a:moveTo>
                    <a:pt x="84" y="246"/>
                  </a:moveTo>
                  <a:cubicBezTo>
                    <a:pt x="51" y="246"/>
                    <a:pt x="20" y="224"/>
                    <a:pt x="10" y="190"/>
                  </a:cubicBezTo>
                  <a:cubicBezTo>
                    <a:pt x="0" y="152"/>
                    <a:pt x="22" y="114"/>
                    <a:pt x="63" y="97"/>
                  </a:cubicBezTo>
                  <a:cubicBezTo>
                    <a:pt x="297" y="6"/>
                    <a:pt x="297" y="6"/>
                    <a:pt x="297" y="6"/>
                  </a:cubicBezTo>
                  <a:cubicBezTo>
                    <a:pt x="318" y="0"/>
                    <a:pt x="338" y="3"/>
                    <a:pt x="356" y="13"/>
                  </a:cubicBezTo>
                  <a:cubicBezTo>
                    <a:pt x="374" y="23"/>
                    <a:pt x="387" y="39"/>
                    <a:pt x="392" y="59"/>
                  </a:cubicBezTo>
                  <a:cubicBezTo>
                    <a:pt x="402" y="97"/>
                    <a:pt x="380" y="137"/>
                    <a:pt x="339" y="152"/>
                  </a:cubicBezTo>
                  <a:cubicBezTo>
                    <a:pt x="104" y="244"/>
                    <a:pt x="104" y="244"/>
                    <a:pt x="104" y="244"/>
                  </a:cubicBezTo>
                  <a:cubicBezTo>
                    <a:pt x="98" y="246"/>
                    <a:pt x="91" y="246"/>
                    <a:pt x="84" y="246"/>
                  </a:cubicBezTo>
                  <a:close/>
                  <a:moveTo>
                    <a:pt x="318" y="21"/>
                  </a:moveTo>
                  <a:cubicBezTo>
                    <a:pt x="313" y="21"/>
                    <a:pt x="308" y="22"/>
                    <a:pt x="303" y="23"/>
                  </a:cubicBezTo>
                  <a:cubicBezTo>
                    <a:pt x="69" y="114"/>
                    <a:pt x="69" y="114"/>
                    <a:pt x="69" y="114"/>
                  </a:cubicBezTo>
                  <a:cubicBezTo>
                    <a:pt x="43" y="125"/>
                    <a:pt x="19" y="152"/>
                    <a:pt x="28" y="186"/>
                  </a:cubicBezTo>
                  <a:cubicBezTo>
                    <a:pt x="36" y="216"/>
                    <a:pt x="68" y="235"/>
                    <a:pt x="99" y="226"/>
                  </a:cubicBezTo>
                  <a:cubicBezTo>
                    <a:pt x="333" y="136"/>
                    <a:pt x="333" y="136"/>
                    <a:pt x="333" y="136"/>
                  </a:cubicBezTo>
                  <a:cubicBezTo>
                    <a:pt x="360" y="125"/>
                    <a:pt x="384" y="96"/>
                    <a:pt x="374" y="64"/>
                  </a:cubicBezTo>
                  <a:cubicBezTo>
                    <a:pt x="370" y="49"/>
                    <a:pt x="361" y="36"/>
                    <a:pt x="347" y="28"/>
                  </a:cubicBezTo>
                  <a:cubicBezTo>
                    <a:pt x="338" y="23"/>
                    <a:pt x="328" y="21"/>
                    <a:pt x="318"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5" name="Freeform 45"/>
            <p:cNvSpPr>
              <a:spLocks/>
            </p:cNvSpPr>
            <p:nvPr userDrawn="1"/>
          </p:nvSpPr>
          <p:spPr bwMode="auto">
            <a:xfrm>
              <a:off x="3787775" y="3200400"/>
              <a:ext cx="746125" cy="254000"/>
            </a:xfrm>
            <a:custGeom>
              <a:avLst/>
              <a:gdLst>
                <a:gd name="T0" fmla="*/ 89 w 470"/>
                <a:gd name="T1" fmla="*/ 160 h 160"/>
                <a:gd name="T2" fmla="*/ 0 w 470"/>
                <a:gd name="T3" fmla="*/ 127 h 160"/>
                <a:gd name="T4" fmla="*/ 338 w 470"/>
                <a:gd name="T5" fmla="*/ 0 h 160"/>
                <a:gd name="T6" fmla="*/ 470 w 470"/>
                <a:gd name="T7" fmla="*/ 44 h 160"/>
                <a:gd name="T8" fmla="*/ 464 w 470"/>
                <a:gd name="T9" fmla="*/ 63 h 160"/>
                <a:gd name="T10" fmla="*/ 338 w 470"/>
                <a:gd name="T11" fmla="*/ 22 h 160"/>
                <a:gd name="T12" fmla="*/ 58 w 470"/>
                <a:gd name="T13" fmla="*/ 127 h 160"/>
                <a:gd name="T14" fmla="*/ 97 w 470"/>
                <a:gd name="T15" fmla="*/ 141 h 160"/>
                <a:gd name="T16" fmla="*/ 89 w 470"/>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0" h="160">
                  <a:moveTo>
                    <a:pt x="89" y="160"/>
                  </a:moveTo>
                  <a:lnTo>
                    <a:pt x="0" y="127"/>
                  </a:lnTo>
                  <a:lnTo>
                    <a:pt x="338" y="0"/>
                  </a:lnTo>
                  <a:lnTo>
                    <a:pt x="470" y="44"/>
                  </a:lnTo>
                  <a:lnTo>
                    <a:pt x="464" y="63"/>
                  </a:lnTo>
                  <a:lnTo>
                    <a:pt x="338" y="22"/>
                  </a:lnTo>
                  <a:lnTo>
                    <a:pt x="58" y="127"/>
                  </a:lnTo>
                  <a:lnTo>
                    <a:pt x="97" y="141"/>
                  </a:lnTo>
                  <a:lnTo>
                    <a:pt x="89"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6" name="Freeform 46"/>
            <p:cNvSpPr>
              <a:spLocks/>
            </p:cNvSpPr>
            <p:nvPr userDrawn="1"/>
          </p:nvSpPr>
          <p:spPr bwMode="auto">
            <a:xfrm>
              <a:off x="4219575" y="3238500"/>
              <a:ext cx="193675" cy="92075"/>
            </a:xfrm>
            <a:custGeom>
              <a:avLst/>
              <a:gdLst>
                <a:gd name="T0" fmla="*/ 116 w 122"/>
                <a:gd name="T1" fmla="*/ 58 h 58"/>
                <a:gd name="T2" fmla="*/ 0 w 122"/>
                <a:gd name="T3" fmla="*/ 19 h 58"/>
                <a:gd name="T4" fmla="*/ 7 w 122"/>
                <a:gd name="T5" fmla="*/ 0 h 58"/>
                <a:gd name="T6" fmla="*/ 122 w 122"/>
                <a:gd name="T7" fmla="*/ 39 h 58"/>
                <a:gd name="T8" fmla="*/ 116 w 122"/>
                <a:gd name="T9" fmla="*/ 58 h 58"/>
              </a:gdLst>
              <a:ahLst/>
              <a:cxnLst>
                <a:cxn ang="0">
                  <a:pos x="T0" y="T1"/>
                </a:cxn>
                <a:cxn ang="0">
                  <a:pos x="T2" y="T3"/>
                </a:cxn>
                <a:cxn ang="0">
                  <a:pos x="T4" y="T5"/>
                </a:cxn>
                <a:cxn ang="0">
                  <a:pos x="T6" y="T7"/>
                </a:cxn>
                <a:cxn ang="0">
                  <a:pos x="T8" y="T9"/>
                </a:cxn>
              </a:cxnLst>
              <a:rect l="0" t="0" r="r" b="b"/>
              <a:pathLst>
                <a:path w="122" h="58">
                  <a:moveTo>
                    <a:pt x="116" y="58"/>
                  </a:moveTo>
                  <a:lnTo>
                    <a:pt x="0" y="19"/>
                  </a:lnTo>
                  <a:lnTo>
                    <a:pt x="7" y="0"/>
                  </a:lnTo>
                  <a:lnTo>
                    <a:pt x="122" y="39"/>
                  </a:lnTo>
                  <a:lnTo>
                    <a:pt x="11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7" name="Freeform 47"/>
            <p:cNvSpPr>
              <a:spLocks/>
            </p:cNvSpPr>
            <p:nvPr userDrawn="1"/>
          </p:nvSpPr>
          <p:spPr bwMode="auto">
            <a:xfrm>
              <a:off x="4127500" y="3275013"/>
              <a:ext cx="193675" cy="92075"/>
            </a:xfrm>
            <a:custGeom>
              <a:avLst/>
              <a:gdLst>
                <a:gd name="T0" fmla="*/ 116 w 122"/>
                <a:gd name="T1" fmla="*/ 58 h 58"/>
                <a:gd name="T2" fmla="*/ 0 w 122"/>
                <a:gd name="T3" fmla="*/ 19 h 58"/>
                <a:gd name="T4" fmla="*/ 6 w 122"/>
                <a:gd name="T5" fmla="*/ 0 h 58"/>
                <a:gd name="T6" fmla="*/ 122 w 122"/>
                <a:gd name="T7" fmla="*/ 39 h 58"/>
                <a:gd name="T8" fmla="*/ 116 w 122"/>
                <a:gd name="T9" fmla="*/ 58 h 58"/>
              </a:gdLst>
              <a:ahLst/>
              <a:cxnLst>
                <a:cxn ang="0">
                  <a:pos x="T0" y="T1"/>
                </a:cxn>
                <a:cxn ang="0">
                  <a:pos x="T2" y="T3"/>
                </a:cxn>
                <a:cxn ang="0">
                  <a:pos x="T4" y="T5"/>
                </a:cxn>
                <a:cxn ang="0">
                  <a:pos x="T6" y="T7"/>
                </a:cxn>
                <a:cxn ang="0">
                  <a:pos x="T8" y="T9"/>
                </a:cxn>
              </a:cxnLst>
              <a:rect l="0" t="0" r="r" b="b"/>
              <a:pathLst>
                <a:path w="122" h="58">
                  <a:moveTo>
                    <a:pt x="116" y="58"/>
                  </a:moveTo>
                  <a:lnTo>
                    <a:pt x="0" y="19"/>
                  </a:lnTo>
                  <a:lnTo>
                    <a:pt x="6" y="0"/>
                  </a:lnTo>
                  <a:lnTo>
                    <a:pt x="122" y="39"/>
                  </a:lnTo>
                  <a:lnTo>
                    <a:pt x="11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8" name="Freeform 48"/>
            <p:cNvSpPr>
              <a:spLocks/>
            </p:cNvSpPr>
            <p:nvPr userDrawn="1"/>
          </p:nvSpPr>
          <p:spPr bwMode="auto">
            <a:xfrm>
              <a:off x="4032250" y="3314700"/>
              <a:ext cx="193675" cy="90488"/>
            </a:xfrm>
            <a:custGeom>
              <a:avLst/>
              <a:gdLst>
                <a:gd name="T0" fmla="*/ 115 w 122"/>
                <a:gd name="T1" fmla="*/ 57 h 57"/>
                <a:gd name="T2" fmla="*/ 0 w 122"/>
                <a:gd name="T3" fmla="*/ 18 h 57"/>
                <a:gd name="T4" fmla="*/ 6 w 122"/>
                <a:gd name="T5" fmla="*/ 0 h 57"/>
                <a:gd name="T6" fmla="*/ 122 w 122"/>
                <a:gd name="T7" fmla="*/ 37 h 57"/>
                <a:gd name="T8" fmla="*/ 115 w 122"/>
                <a:gd name="T9" fmla="*/ 57 h 57"/>
              </a:gdLst>
              <a:ahLst/>
              <a:cxnLst>
                <a:cxn ang="0">
                  <a:pos x="T0" y="T1"/>
                </a:cxn>
                <a:cxn ang="0">
                  <a:pos x="T2" y="T3"/>
                </a:cxn>
                <a:cxn ang="0">
                  <a:pos x="T4" y="T5"/>
                </a:cxn>
                <a:cxn ang="0">
                  <a:pos x="T6" y="T7"/>
                </a:cxn>
                <a:cxn ang="0">
                  <a:pos x="T8" y="T9"/>
                </a:cxn>
              </a:cxnLst>
              <a:rect l="0" t="0" r="r" b="b"/>
              <a:pathLst>
                <a:path w="122" h="57">
                  <a:moveTo>
                    <a:pt x="115" y="57"/>
                  </a:moveTo>
                  <a:lnTo>
                    <a:pt x="0" y="18"/>
                  </a:lnTo>
                  <a:lnTo>
                    <a:pt x="6" y="0"/>
                  </a:lnTo>
                  <a:lnTo>
                    <a:pt x="122" y="37"/>
                  </a:lnTo>
                  <a:lnTo>
                    <a:pt x="11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9" name="Freeform 49"/>
            <p:cNvSpPr>
              <a:spLocks/>
            </p:cNvSpPr>
            <p:nvPr userDrawn="1"/>
          </p:nvSpPr>
          <p:spPr bwMode="auto">
            <a:xfrm>
              <a:off x="3930650" y="3349625"/>
              <a:ext cx="193675" cy="90488"/>
            </a:xfrm>
            <a:custGeom>
              <a:avLst/>
              <a:gdLst>
                <a:gd name="T0" fmla="*/ 115 w 122"/>
                <a:gd name="T1" fmla="*/ 57 h 57"/>
                <a:gd name="T2" fmla="*/ 0 w 122"/>
                <a:gd name="T3" fmla="*/ 18 h 57"/>
                <a:gd name="T4" fmla="*/ 6 w 122"/>
                <a:gd name="T5" fmla="*/ 0 h 57"/>
                <a:gd name="T6" fmla="*/ 122 w 122"/>
                <a:gd name="T7" fmla="*/ 38 h 57"/>
                <a:gd name="T8" fmla="*/ 115 w 122"/>
                <a:gd name="T9" fmla="*/ 57 h 57"/>
              </a:gdLst>
              <a:ahLst/>
              <a:cxnLst>
                <a:cxn ang="0">
                  <a:pos x="T0" y="T1"/>
                </a:cxn>
                <a:cxn ang="0">
                  <a:pos x="T2" y="T3"/>
                </a:cxn>
                <a:cxn ang="0">
                  <a:pos x="T4" y="T5"/>
                </a:cxn>
                <a:cxn ang="0">
                  <a:pos x="T6" y="T7"/>
                </a:cxn>
                <a:cxn ang="0">
                  <a:pos x="T8" y="T9"/>
                </a:cxn>
              </a:cxnLst>
              <a:rect l="0" t="0" r="r" b="b"/>
              <a:pathLst>
                <a:path w="122" h="57">
                  <a:moveTo>
                    <a:pt x="115" y="57"/>
                  </a:moveTo>
                  <a:lnTo>
                    <a:pt x="0" y="18"/>
                  </a:lnTo>
                  <a:lnTo>
                    <a:pt x="6" y="0"/>
                  </a:lnTo>
                  <a:lnTo>
                    <a:pt x="122" y="38"/>
                  </a:lnTo>
                  <a:lnTo>
                    <a:pt x="11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0" name="Freeform 50"/>
            <p:cNvSpPr>
              <a:spLocks/>
            </p:cNvSpPr>
            <p:nvPr userDrawn="1"/>
          </p:nvSpPr>
          <p:spPr bwMode="auto">
            <a:xfrm>
              <a:off x="3910013" y="2943225"/>
              <a:ext cx="414338" cy="246063"/>
            </a:xfrm>
            <a:custGeom>
              <a:avLst/>
              <a:gdLst>
                <a:gd name="T0" fmla="*/ 167 w 261"/>
                <a:gd name="T1" fmla="*/ 155 h 155"/>
                <a:gd name="T2" fmla="*/ 167 w 261"/>
                <a:gd name="T3" fmla="*/ 27 h 155"/>
                <a:gd name="T4" fmla="*/ 5 w 261"/>
                <a:gd name="T5" fmla="*/ 77 h 155"/>
                <a:gd name="T6" fmla="*/ 0 w 261"/>
                <a:gd name="T7" fmla="*/ 58 h 155"/>
                <a:gd name="T8" fmla="*/ 187 w 261"/>
                <a:gd name="T9" fmla="*/ 0 h 155"/>
                <a:gd name="T10" fmla="*/ 187 w 261"/>
                <a:gd name="T11" fmla="*/ 125 h 155"/>
                <a:gd name="T12" fmla="*/ 253 w 261"/>
                <a:gd name="T13" fmla="*/ 98 h 155"/>
                <a:gd name="T14" fmla="*/ 261 w 261"/>
                <a:gd name="T15" fmla="*/ 116 h 155"/>
                <a:gd name="T16" fmla="*/ 167 w 261"/>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155">
                  <a:moveTo>
                    <a:pt x="167" y="155"/>
                  </a:moveTo>
                  <a:lnTo>
                    <a:pt x="167" y="27"/>
                  </a:lnTo>
                  <a:lnTo>
                    <a:pt x="5" y="77"/>
                  </a:lnTo>
                  <a:lnTo>
                    <a:pt x="0" y="58"/>
                  </a:lnTo>
                  <a:lnTo>
                    <a:pt x="187" y="0"/>
                  </a:lnTo>
                  <a:lnTo>
                    <a:pt x="187" y="125"/>
                  </a:lnTo>
                  <a:lnTo>
                    <a:pt x="253" y="98"/>
                  </a:lnTo>
                  <a:lnTo>
                    <a:pt x="261" y="116"/>
                  </a:lnTo>
                  <a:lnTo>
                    <a:pt x="167"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1" name="Freeform 51"/>
            <p:cNvSpPr>
              <a:spLocks/>
            </p:cNvSpPr>
            <p:nvPr userDrawn="1"/>
          </p:nvSpPr>
          <p:spPr bwMode="auto">
            <a:xfrm>
              <a:off x="3787775" y="3103563"/>
              <a:ext cx="273050" cy="582613"/>
            </a:xfrm>
            <a:custGeom>
              <a:avLst/>
              <a:gdLst>
                <a:gd name="T0" fmla="*/ 165 w 172"/>
                <a:gd name="T1" fmla="*/ 367 h 367"/>
                <a:gd name="T2" fmla="*/ 0 w 172"/>
                <a:gd name="T3" fmla="*/ 303 h 367"/>
                <a:gd name="T4" fmla="*/ 0 w 172"/>
                <a:gd name="T5" fmla="*/ 0 h 367"/>
                <a:gd name="T6" fmla="*/ 20 w 172"/>
                <a:gd name="T7" fmla="*/ 0 h 367"/>
                <a:gd name="T8" fmla="*/ 20 w 172"/>
                <a:gd name="T9" fmla="*/ 290 h 367"/>
                <a:gd name="T10" fmla="*/ 172 w 172"/>
                <a:gd name="T11" fmla="*/ 348 h 367"/>
                <a:gd name="T12" fmla="*/ 165 w 172"/>
                <a:gd name="T13" fmla="*/ 367 h 367"/>
              </a:gdLst>
              <a:ahLst/>
              <a:cxnLst>
                <a:cxn ang="0">
                  <a:pos x="T0" y="T1"/>
                </a:cxn>
                <a:cxn ang="0">
                  <a:pos x="T2" y="T3"/>
                </a:cxn>
                <a:cxn ang="0">
                  <a:pos x="T4" y="T5"/>
                </a:cxn>
                <a:cxn ang="0">
                  <a:pos x="T6" y="T7"/>
                </a:cxn>
                <a:cxn ang="0">
                  <a:pos x="T8" y="T9"/>
                </a:cxn>
                <a:cxn ang="0">
                  <a:pos x="T10" y="T11"/>
                </a:cxn>
                <a:cxn ang="0">
                  <a:pos x="T12" y="T13"/>
                </a:cxn>
              </a:cxnLst>
              <a:rect l="0" t="0" r="r" b="b"/>
              <a:pathLst>
                <a:path w="172" h="367">
                  <a:moveTo>
                    <a:pt x="165" y="367"/>
                  </a:moveTo>
                  <a:lnTo>
                    <a:pt x="0" y="303"/>
                  </a:lnTo>
                  <a:lnTo>
                    <a:pt x="0" y="0"/>
                  </a:lnTo>
                  <a:lnTo>
                    <a:pt x="20" y="0"/>
                  </a:lnTo>
                  <a:lnTo>
                    <a:pt x="20" y="290"/>
                  </a:lnTo>
                  <a:lnTo>
                    <a:pt x="172" y="348"/>
                  </a:lnTo>
                  <a:lnTo>
                    <a:pt x="165" y="3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2" name="Freeform 52"/>
            <p:cNvSpPr>
              <a:spLocks/>
            </p:cNvSpPr>
            <p:nvPr userDrawn="1"/>
          </p:nvSpPr>
          <p:spPr bwMode="auto">
            <a:xfrm>
              <a:off x="4311650" y="2916238"/>
              <a:ext cx="325438" cy="336550"/>
            </a:xfrm>
            <a:custGeom>
              <a:avLst/>
              <a:gdLst>
                <a:gd name="T0" fmla="*/ 205 w 205"/>
                <a:gd name="T1" fmla="*/ 212 h 212"/>
                <a:gd name="T2" fmla="*/ 184 w 205"/>
                <a:gd name="T3" fmla="*/ 212 h 212"/>
                <a:gd name="T4" fmla="*/ 184 w 205"/>
                <a:gd name="T5" fmla="*/ 81 h 212"/>
                <a:gd name="T6" fmla="*/ 0 w 205"/>
                <a:gd name="T7" fmla="*/ 20 h 212"/>
                <a:gd name="T8" fmla="*/ 6 w 205"/>
                <a:gd name="T9" fmla="*/ 0 h 212"/>
                <a:gd name="T10" fmla="*/ 205 w 205"/>
                <a:gd name="T11" fmla="*/ 67 h 212"/>
                <a:gd name="T12" fmla="*/ 205 w 205"/>
                <a:gd name="T13" fmla="*/ 212 h 212"/>
              </a:gdLst>
              <a:ahLst/>
              <a:cxnLst>
                <a:cxn ang="0">
                  <a:pos x="T0" y="T1"/>
                </a:cxn>
                <a:cxn ang="0">
                  <a:pos x="T2" y="T3"/>
                </a:cxn>
                <a:cxn ang="0">
                  <a:pos x="T4" y="T5"/>
                </a:cxn>
                <a:cxn ang="0">
                  <a:pos x="T6" y="T7"/>
                </a:cxn>
                <a:cxn ang="0">
                  <a:pos x="T8" y="T9"/>
                </a:cxn>
                <a:cxn ang="0">
                  <a:pos x="T10" y="T11"/>
                </a:cxn>
                <a:cxn ang="0">
                  <a:pos x="T12" y="T13"/>
                </a:cxn>
              </a:cxnLst>
              <a:rect l="0" t="0" r="r" b="b"/>
              <a:pathLst>
                <a:path w="205" h="212">
                  <a:moveTo>
                    <a:pt x="205" y="212"/>
                  </a:moveTo>
                  <a:lnTo>
                    <a:pt x="184" y="212"/>
                  </a:lnTo>
                  <a:lnTo>
                    <a:pt x="184" y="81"/>
                  </a:lnTo>
                  <a:lnTo>
                    <a:pt x="0" y="20"/>
                  </a:lnTo>
                  <a:lnTo>
                    <a:pt x="6" y="0"/>
                  </a:lnTo>
                  <a:lnTo>
                    <a:pt x="205" y="67"/>
                  </a:lnTo>
                  <a:lnTo>
                    <a:pt x="205"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03" name="Group 1002"/>
          <p:cNvGrpSpPr/>
          <p:nvPr userDrawn="1"/>
        </p:nvGrpSpPr>
        <p:grpSpPr>
          <a:xfrm>
            <a:off x="4127239" y="6275291"/>
            <a:ext cx="744804" cy="738202"/>
            <a:chOff x="2509838" y="2919413"/>
            <a:chExt cx="895350" cy="887412"/>
          </a:xfrm>
        </p:grpSpPr>
        <p:sp>
          <p:nvSpPr>
            <p:cNvPr id="1004" name="Freeform 53"/>
            <p:cNvSpPr>
              <a:spLocks/>
            </p:cNvSpPr>
            <p:nvPr userDrawn="1"/>
          </p:nvSpPr>
          <p:spPr bwMode="auto">
            <a:xfrm>
              <a:off x="2509838" y="3460750"/>
              <a:ext cx="895350" cy="346075"/>
            </a:xfrm>
            <a:custGeom>
              <a:avLst/>
              <a:gdLst>
                <a:gd name="T0" fmla="*/ 288 w 564"/>
                <a:gd name="T1" fmla="*/ 0 h 218"/>
                <a:gd name="T2" fmla="*/ 0 w 564"/>
                <a:gd name="T3" fmla="*/ 111 h 218"/>
                <a:gd name="T4" fmla="*/ 288 w 564"/>
                <a:gd name="T5" fmla="*/ 218 h 218"/>
                <a:gd name="T6" fmla="*/ 564 w 564"/>
                <a:gd name="T7" fmla="*/ 109 h 218"/>
                <a:gd name="T8" fmla="*/ 288 w 564"/>
                <a:gd name="T9" fmla="*/ 0 h 218"/>
              </a:gdLst>
              <a:ahLst/>
              <a:cxnLst>
                <a:cxn ang="0">
                  <a:pos x="T0" y="T1"/>
                </a:cxn>
                <a:cxn ang="0">
                  <a:pos x="T2" y="T3"/>
                </a:cxn>
                <a:cxn ang="0">
                  <a:pos x="T4" y="T5"/>
                </a:cxn>
                <a:cxn ang="0">
                  <a:pos x="T6" y="T7"/>
                </a:cxn>
                <a:cxn ang="0">
                  <a:pos x="T8" y="T9"/>
                </a:cxn>
              </a:cxnLst>
              <a:rect l="0" t="0" r="r" b="b"/>
              <a:pathLst>
                <a:path w="564" h="218">
                  <a:moveTo>
                    <a:pt x="288" y="0"/>
                  </a:moveTo>
                  <a:lnTo>
                    <a:pt x="0" y="111"/>
                  </a:lnTo>
                  <a:lnTo>
                    <a:pt x="288" y="218"/>
                  </a:lnTo>
                  <a:lnTo>
                    <a:pt x="564" y="109"/>
                  </a:lnTo>
                  <a:lnTo>
                    <a:pt x="288" y="0"/>
                  </a:lnTo>
                  <a:close/>
                </a:path>
              </a:pathLst>
            </a:custGeom>
            <a:solidFill>
              <a:srgbClr val="80E5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5" name="Freeform 54"/>
            <p:cNvSpPr>
              <a:spLocks noEditPoints="1"/>
            </p:cNvSpPr>
            <p:nvPr userDrawn="1"/>
          </p:nvSpPr>
          <p:spPr bwMode="auto">
            <a:xfrm>
              <a:off x="2862263" y="2965450"/>
              <a:ext cx="190500" cy="84138"/>
            </a:xfrm>
            <a:custGeom>
              <a:avLst/>
              <a:gdLst>
                <a:gd name="T0" fmla="*/ 54 w 109"/>
                <a:gd name="T1" fmla="*/ 48 h 48"/>
                <a:gd name="T2" fmla="*/ 0 w 109"/>
                <a:gd name="T3" fmla="*/ 24 h 48"/>
                <a:gd name="T4" fmla="*/ 54 w 109"/>
                <a:gd name="T5" fmla="*/ 0 h 48"/>
                <a:gd name="T6" fmla="*/ 109 w 109"/>
                <a:gd name="T7" fmla="*/ 24 h 48"/>
                <a:gd name="T8" fmla="*/ 54 w 109"/>
                <a:gd name="T9" fmla="*/ 48 h 48"/>
                <a:gd name="T10" fmla="*/ 13 w 109"/>
                <a:gd name="T11" fmla="*/ 24 h 48"/>
                <a:gd name="T12" fmla="*/ 54 w 109"/>
                <a:gd name="T13" fmla="*/ 34 h 48"/>
                <a:gd name="T14" fmla="*/ 95 w 109"/>
                <a:gd name="T15" fmla="*/ 24 h 48"/>
                <a:gd name="T16" fmla="*/ 54 w 109"/>
                <a:gd name="T17" fmla="*/ 13 h 48"/>
                <a:gd name="T18" fmla="*/ 13 w 109"/>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48">
                  <a:moveTo>
                    <a:pt x="54" y="48"/>
                  </a:moveTo>
                  <a:cubicBezTo>
                    <a:pt x="28" y="48"/>
                    <a:pt x="0" y="40"/>
                    <a:pt x="0" y="24"/>
                  </a:cubicBezTo>
                  <a:cubicBezTo>
                    <a:pt x="0" y="7"/>
                    <a:pt x="28" y="0"/>
                    <a:pt x="54" y="0"/>
                  </a:cubicBezTo>
                  <a:cubicBezTo>
                    <a:pt x="80" y="0"/>
                    <a:pt x="109" y="7"/>
                    <a:pt x="109" y="24"/>
                  </a:cubicBezTo>
                  <a:cubicBezTo>
                    <a:pt x="109" y="40"/>
                    <a:pt x="80" y="48"/>
                    <a:pt x="54" y="48"/>
                  </a:cubicBezTo>
                  <a:close/>
                  <a:moveTo>
                    <a:pt x="13" y="24"/>
                  </a:moveTo>
                  <a:cubicBezTo>
                    <a:pt x="14" y="27"/>
                    <a:pt x="29" y="34"/>
                    <a:pt x="54" y="34"/>
                  </a:cubicBezTo>
                  <a:cubicBezTo>
                    <a:pt x="80" y="34"/>
                    <a:pt x="95" y="27"/>
                    <a:pt x="95" y="24"/>
                  </a:cubicBezTo>
                  <a:cubicBezTo>
                    <a:pt x="95" y="21"/>
                    <a:pt x="80" y="13"/>
                    <a:pt x="54" y="13"/>
                  </a:cubicBezTo>
                  <a:cubicBezTo>
                    <a:pt x="29" y="13"/>
                    <a:pt x="14" y="20"/>
                    <a:pt x="13"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6" name="Freeform 55"/>
            <p:cNvSpPr>
              <a:spLocks/>
            </p:cNvSpPr>
            <p:nvPr userDrawn="1"/>
          </p:nvSpPr>
          <p:spPr bwMode="auto">
            <a:xfrm>
              <a:off x="2660650" y="2919413"/>
              <a:ext cx="593725" cy="835025"/>
            </a:xfrm>
            <a:custGeom>
              <a:avLst/>
              <a:gdLst>
                <a:gd name="T0" fmla="*/ 184 w 374"/>
                <a:gd name="T1" fmla="*/ 526 h 526"/>
                <a:gd name="T2" fmla="*/ 0 w 374"/>
                <a:gd name="T3" fmla="*/ 456 h 526"/>
                <a:gd name="T4" fmla="*/ 0 w 374"/>
                <a:gd name="T5" fmla="*/ 395 h 526"/>
                <a:gd name="T6" fmla="*/ 120 w 374"/>
                <a:gd name="T7" fmla="*/ 207 h 526"/>
                <a:gd name="T8" fmla="*/ 120 w 374"/>
                <a:gd name="T9" fmla="*/ 107 h 526"/>
                <a:gd name="T10" fmla="*/ 61 w 374"/>
                <a:gd name="T11" fmla="*/ 83 h 526"/>
                <a:gd name="T12" fmla="*/ 59 w 374"/>
                <a:gd name="T13" fmla="*/ 50 h 526"/>
                <a:gd name="T14" fmla="*/ 188 w 374"/>
                <a:gd name="T15" fmla="*/ 0 h 526"/>
                <a:gd name="T16" fmla="*/ 316 w 374"/>
                <a:gd name="T17" fmla="*/ 52 h 526"/>
                <a:gd name="T18" fmla="*/ 317 w 374"/>
                <a:gd name="T19" fmla="*/ 83 h 526"/>
                <a:gd name="T20" fmla="*/ 263 w 374"/>
                <a:gd name="T21" fmla="*/ 104 h 526"/>
                <a:gd name="T22" fmla="*/ 263 w 374"/>
                <a:gd name="T23" fmla="*/ 134 h 526"/>
                <a:gd name="T24" fmla="*/ 247 w 374"/>
                <a:gd name="T25" fmla="*/ 134 h 526"/>
                <a:gd name="T26" fmla="*/ 247 w 374"/>
                <a:gd name="T27" fmla="*/ 94 h 526"/>
                <a:gd name="T28" fmla="*/ 301 w 374"/>
                <a:gd name="T29" fmla="*/ 73 h 526"/>
                <a:gd name="T30" fmla="*/ 301 w 374"/>
                <a:gd name="T31" fmla="*/ 62 h 526"/>
                <a:gd name="T32" fmla="*/ 188 w 374"/>
                <a:gd name="T33" fmla="*/ 15 h 526"/>
                <a:gd name="T34" fmla="*/ 75 w 374"/>
                <a:gd name="T35" fmla="*/ 60 h 526"/>
                <a:gd name="T36" fmla="*/ 75 w 374"/>
                <a:gd name="T37" fmla="*/ 73 h 526"/>
                <a:gd name="T38" fmla="*/ 135 w 374"/>
                <a:gd name="T39" fmla="*/ 97 h 526"/>
                <a:gd name="T40" fmla="*/ 135 w 374"/>
                <a:gd name="T41" fmla="*/ 210 h 526"/>
                <a:gd name="T42" fmla="*/ 15 w 374"/>
                <a:gd name="T43" fmla="*/ 398 h 526"/>
                <a:gd name="T44" fmla="*/ 15 w 374"/>
                <a:gd name="T45" fmla="*/ 446 h 526"/>
                <a:gd name="T46" fmla="*/ 184 w 374"/>
                <a:gd name="T47" fmla="*/ 509 h 526"/>
                <a:gd name="T48" fmla="*/ 360 w 374"/>
                <a:gd name="T49" fmla="*/ 446 h 526"/>
                <a:gd name="T50" fmla="*/ 360 w 374"/>
                <a:gd name="T51" fmla="*/ 400 h 526"/>
                <a:gd name="T52" fmla="*/ 247 w 374"/>
                <a:gd name="T53" fmla="*/ 210 h 526"/>
                <a:gd name="T54" fmla="*/ 247 w 374"/>
                <a:gd name="T55" fmla="*/ 175 h 526"/>
                <a:gd name="T56" fmla="*/ 263 w 374"/>
                <a:gd name="T57" fmla="*/ 175 h 526"/>
                <a:gd name="T58" fmla="*/ 263 w 374"/>
                <a:gd name="T59" fmla="*/ 207 h 526"/>
                <a:gd name="T60" fmla="*/ 374 w 374"/>
                <a:gd name="T61" fmla="*/ 396 h 526"/>
                <a:gd name="T62" fmla="*/ 374 w 374"/>
                <a:gd name="T63" fmla="*/ 456 h 526"/>
                <a:gd name="T64" fmla="*/ 184 w 374"/>
                <a:gd name="T65"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4" h="526">
                  <a:moveTo>
                    <a:pt x="184" y="526"/>
                  </a:moveTo>
                  <a:lnTo>
                    <a:pt x="0" y="456"/>
                  </a:lnTo>
                  <a:lnTo>
                    <a:pt x="0" y="395"/>
                  </a:lnTo>
                  <a:lnTo>
                    <a:pt x="120" y="207"/>
                  </a:lnTo>
                  <a:lnTo>
                    <a:pt x="120" y="107"/>
                  </a:lnTo>
                  <a:lnTo>
                    <a:pt x="61" y="83"/>
                  </a:lnTo>
                  <a:lnTo>
                    <a:pt x="59" y="50"/>
                  </a:lnTo>
                  <a:lnTo>
                    <a:pt x="188" y="0"/>
                  </a:lnTo>
                  <a:lnTo>
                    <a:pt x="316" y="52"/>
                  </a:lnTo>
                  <a:lnTo>
                    <a:pt x="317" y="83"/>
                  </a:lnTo>
                  <a:lnTo>
                    <a:pt x="263" y="104"/>
                  </a:lnTo>
                  <a:lnTo>
                    <a:pt x="263" y="134"/>
                  </a:lnTo>
                  <a:lnTo>
                    <a:pt x="247" y="134"/>
                  </a:lnTo>
                  <a:lnTo>
                    <a:pt x="247" y="94"/>
                  </a:lnTo>
                  <a:lnTo>
                    <a:pt x="301" y="73"/>
                  </a:lnTo>
                  <a:lnTo>
                    <a:pt x="301" y="62"/>
                  </a:lnTo>
                  <a:lnTo>
                    <a:pt x="188" y="15"/>
                  </a:lnTo>
                  <a:lnTo>
                    <a:pt x="75" y="60"/>
                  </a:lnTo>
                  <a:lnTo>
                    <a:pt x="75" y="73"/>
                  </a:lnTo>
                  <a:lnTo>
                    <a:pt x="135" y="97"/>
                  </a:lnTo>
                  <a:lnTo>
                    <a:pt x="135" y="210"/>
                  </a:lnTo>
                  <a:lnTo>
                    <a:pt x="15" y="398"/>
                  </a:lnTo>
                  <a:lnTo>
                    <a:pt x="15" y="446"/>
                  </a:lnTo>
                  <a:lnTo>
                    <a:pt x="184" y="509"/>
                  </a:lnTo>
                  <a:lnTo>
                    <a:pt x="360" y="446"/>
                  </a:lnTo>
                  <a:lnTo>
                    <a:pt x="360" y="400"/>
                  </a:lnTo>
                  <a:lnTo>
                    <a:pt x="247" y="210"/>
                  </a:lnTo>
                  <a:lnTo>
                    <a:pt x="247" y="175"/>
                  </a:lnTo>
                  <a:lnTo>
                    <a:pt x="263" y="175"/>
                  </a:lnTo>
                  <a:lnTo>
                    <a:pt x="263" y="207"/>
                  </a:lnTo>
                  <a:lnTo>
                    <a:pt x="374" y="396"/>
                  </a:lnTo>
                  <a:lnTo>
                    <a:pt x="374" y="456"/>
                  </a:lnTo>
                  <a:lnTo>
                    <a:pt x="184" y="5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7" name="Freeform 56"/>
            <p:cNvSpPr>
              <a:spLocks/>
            </p:cNvSpPr>
            <p:nvPr userDrawn="1"/>
          </p:nvSpPr>
          <p:spPr bwMode="auto">
            <a:xfrm>
              <a:off x="2741613" y="3357563"/>
              <a:ext cx="436563" cy="166688"/>
            </a:xfrm>
            <a:custGeom>
              <a:avLst/>
              <a:gdLst>
                <a:gd name="T0" fmla="*/ 139 w 275"/>
                <a:gd name="T1" fmla="*/ 105 h 105"/>
                <a:gd name="T2" fmla="*/ 133 w 275"/>
                <a:gd name="T3" fmla="*/ 105 h 105"/>
                <a:gd name="T4" fmla="*/ 0 w 275"/>
                <a:gd name="T5" fmla="*/ 52 h 105"/>
                <a:gd name="T6" fmla="*/ 5 w 275"/>
                <a:gd name="T7" fmla="*/ 39 h 105"/>
                <a:gd name="T8" fmla="*/ 137 w 275"/>
                <a:gd name="T9" fmla="*/ 91 h 105"/>
                <a:gd name="T10" fmla="*/ 248 w 275"/>
                <a:gd name="T11" fmla="*/ 54 h 105"/>
                <a:gd name="T12" fmla="*/ 138 w 275"/>
                <a:gd name="T13" fmla="*/ 16 h 105"/>
                <a:gd name="T14" fmla="*/ 76 w 275"/>
                <a:gd name="T15" fmla="*/ 40 h 105"/>
                <a:gd name="T16" fmla="*/ 70 w 275"/>
                <a:gd name="T17" fmla="*/ 26 h 105"/>
                <a:gd name="T18" fmla="*/ 134 w 275"/>
                <a:gd name="T19" fmla="*/ 0 h 105"/>
                <a:gd name="T20" fmla="*/ 140 w 275"/>
                <a:gd name="T21" fmla="*/ 0 h 105"/>
                <a:gd name="T22" fmla="*/ 275 w 275"/>
                <a:gd name="T23" fmla="*/ 48 h 105"/>
                <a:gd name="T24" fmla="*/ 274 w 275"/>
                <a:gd name="T25" fmla="*/ 62 h 105"/>
                <a:gd name="T26" fmla="*/ 139 w 275"/>
                <a:gd name="T2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5" h="105">
                  <a:moveTo>
                    <a:pt x="139" y="105"/>
                  </a:moveTo>
                  <a:lnTo>
                    <a:pt x="133" y="105"/>
                  </a:lnTo>
                  <a:lnTo>
                    <a:pt x="0" y="52"/>
                  </a:lnTo>
                  <a:lnTo>
                    <a:pt x="5" y="39"/>
                  </a:lnTo>
                  <a:lnTo>
                    <a:pt x="137" y="91"/>
                  </a:lnTo>
                  <a:lnTo>
                    <a:pt x="248" y="54"/>
                  </a:lnTo>
                  <a:lnTo>
                    <a:pt x="138" y="16"/>
                  </a:lnTo>
                  <a:lnTo>
                    <a:pt x="76" y="40"/>
                  </a:lnTo>
                  <a:lnTo>
                    <a:pt x="70" y="26"/>
                  </a:lnTo>
                  <a:lnTo>
                    <a:pt x="134" y="0"/>
                  </a:lnTo>
                  <a:lnTo>
                    <a:pt x="140" y="0"/>
                  </a:lnTo>
                  <a:lnTo>
                    <a:pt x="275" y="48"/>
                  </a:lnTo>
                  <a:lnTo>
                    <a:pt x="274" y="62"/>
                  </a:lnTo>
                  <a:lnTo>
                    <a:pt x="139"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8" name="Freeform 57"/>
            <p:cNvSpPr>
              <a:spLocks/>
            </p:cNvSpPr>
            <p:nvPr userDrawn="1"/>
          </p:nvSpPr>
          <p:spPr bwMode="auto">
            <a:xfrm>
              <a:off x="2763838" y="2997200"/>
              <a:ext cx="390525" cy="96838"/>
            </a:xfrm>
            <a:custGeom>
              <a:avLst/>
              <a:gdLst>
                <a:gd name="T0" fmla="*/ 123 w 246"/>
                <a:gd name="T1" fmla="*/ 61 h 61"/>
                <a:gd name="T2" fmla="*/ 0 w 246"/>
                <a:gd name="T3" fmla="*/ 14 h 61"/>
                <a:gd name="T4" fmla="*/ 5 w 246"/>
                <a:gd name="T5" fmla="*/ 0 h 61"/>
                <a:gd name="T6" fmla="*/ 123 w 246"/>
                <a:gd name="T7" fmla="*/ 46 h 61"/>
                <a:gd name="T8" fmla="*/ 241 w 246"/>
                <a:gd name="T9" fmla="*/ 0 h 61"/>
                <a:gd name="T10" fmla="*/ 246 w 246"/>
                <a:gd name="T11" fmla="*/ 14 h 61"/>
                <a:gd name="T12" fmla="*/ 123 w 24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246" h="61">
                  <a:moveTo>
                    <a:pt x="123" y="61"/>
                  </a:moveTo>
                  <a:lnTo>
                    <a:pt x="0" y="14"/>
                  </a:lnTo>
                  <a:lnTo>
                    <a:pt x="5" y="0"/>
                  </a:lnTo>
                  <a:lnTo>
                    <a:pt x="123" y="46"/>
                  </a:lnTo>
                  <a:lnTo>
                    <a:pt x="241" y="0"/>
                  </a:lnTo>
                  <a:lnTo>
                    <a:pt x="246" y="14"/>
                  </a:lnTo>
                  <a:lnTo>
                    <a:pt x="123"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9" name="Rectangle 58"/>
            <p:cNvSpPr>
              <a:spLocks noChangeArrowheads="1"/>
            </p:cNvSpPr>
            <p:nvPr userDrawn="1"/>
          </p:nvSpPr>
          <p:spPr bwMode="auto">
            <a:xfrm>
              <a:off x="2941638" y="3640138"/>
              <a:ext cx="23813" cy="1016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11" name="Group 1010"/>
          <p:cNvGrpSpPr/>
          <p:nvPr userDrawn="1"/>
        </p:nvGrpSpPr>
        <p:grpSpPr>
          <a:xfrm>
            <a:off x="2507352" y="6260980"/>
            <a:ext cx="746125" cy="751406"/>
            <a:chOff x="1254125" y="2903538"/>
            <a:chExt cx="896938" cy="903287"/>
          </a:xfrm>
        </p:grpSpPr>
        <p:sp>
          <p:nvSpPr>
            <p:cNvPr id="1012" name="Freeform 59"/>
            <p:cNvSpPr>
              <a:spLocks/>
            </p:cNvSpPr>
            <p:nvPr userDrawn="1"/>
          </p:nvSpPr>
          <p:spPr bwMode="auto">
            <a:xfrm>
              <a:off x="1254125"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ED00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3" name="Freeform 60"/>
            <p:cNvSpPr>
              <a:spLocks noEditPoints="1"/>
            </p:cNvSpPr>
            <p:nvPr userDrawn="1"/>
          </p:nvSpPr>
          <p:spPr bwMode="auto">
            <a:xfrm>
              <a:off x="1670050" y="2903538"/>
              <a:ext cx="282575" cy="806450"/>
            </a:xfrm>
            <a:custGeom>
              <a:avLst/>
              <a:gdLst>
                <a:gd name="T0" fmla="*/ 0 w 178"/>
                <a:gd name="T1" fmla="*/ 508 h 508"/>
                <a:gd name="T2" fmla="*/ 0 w 178"/>
                <a:gd name="T3" fmla="*/ 71 h 508"/>
                <a:gd name="T4" fmla="*/ 178 w 178"/>
                <a:gd name="T5" fmla="*/ 0 h 508"/>
                <a:gd name="T6" fmla="*/ 178 w 178"/>
                <a:gd name="T7" fmla="*/ 440 h 508"/>
                <a:gd name="T8" fmla="*/ 0 w 178"/>
                <a:gd name="T9" fmla="*/ 508 h 508"/>
                <a:gd name="T10" fmla="*/ 20 w 178"/>
                <a:gd name="T11" fmla="*/ 84 h 508"/>
                <a:gd name="T12" fmla="*/ 20 w 178"/>
                <a:gd name="T13" fmla="*/ 480 h 508"/>
                <a:gd name="T14" fmla="*/ 158 w 178"/>
                <a:gd name="T15" fmla="*/ 427 h 508"/>
                <a:gd name="T16" fmla="*/ 158 w 178"/>
                <a:gd name="T17" fmla="*/ 30 h 508"/>
                <a:gd name="T18" fmla="*/ 20 w 178"/>
                <a:gd name="T19" fmla="*/ 84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508">
                  <a:moveTo>
                    <a:pt x="0" y="508"/>
                  </a:moveTo>
                  <a:lnTo>
                    <a:pt x="0" y="71"/>
                  </a:lnTo>
                  <a:lnTo>
                    <a:pt x="178" y="0"/>
                  </a:lnTo>
                  <a:lnTo>
                    <a:pt x="178" y="440"/>
                  </a:lnTo>
                  <a:lnTo>
                    <a:pt x="0" y="508"/>
                  </a:lnTo>
                  <a:close/>
                  <a:moveTo>
                    <a:pt x="20" y="84"/>
                  </a:moveTo>
                  <a:lnTo>
                    <a:pt x="20" y="480"/>
                  </a:lnTo>
                  <a:lnTo>
                    <a:pt x="158" y="427"/>
                  </a:lnTo>
                  <a:lnTo>
                    <a:pt x="158" y="30"/>
                  </a:lnTo>
                  <a:lnTo>
                    <a:pt x="2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4" name="Freeform 61"/>
            <p:cNvSpPr>
              <a:spLocks noEditPoints="1"/>
            </p:cNvSpPr>
            <p:nvPr userDrawn="1"/>
          </p:nvSpPr>
          <p:spPr bwMode="auto">
            <a:xfrm>
              <a:off x="1446213" y="3209925"/>
              <a:ext cx="176213" cy="584200"/>
            </a:xfrm>
            <a:custGeom>
              <a:avLst/>
              <a:gdLst>
                <a:gd name="T0" fmla="*/ 0 w 111"/>
                <a:gd name="T1" fmla="*/ 368 h 368"/>
                <a:gd name="T2" fmla="*/ 0 w 111"/>
                <a:gd name="T3" fmla="*/ 42 h 368"/>
                <a:gd name="T4" fmla="*/ 111 w 111"/>
                <a:gd name="T5" fmla="*/ 0 h 368"/>
                <a:gd name="T6" fmla="*/ 111 w 111"/>
                <a:gd name="T7" fmla="*/ 329 h 368"/>
                <a:gd name="T8" fmla="*/ 0 w 111"/>
                <a:gd name="T9" fmla="*/ 368 h 368"/>
                <a:gd name="T10" fmla="*/ 20 w 111"/>
                <a:gd name="T11" fmla="*/ 57 h 368"/>
                <a:gd name="T12" fmla="*/ 20 w 111"/>
                <a:gd name="T13" fmla="*/ 341 h 368"/>
                <a:gd name="T14" fmla="*/ 92 w 111"/>
                <a:gd name="T15" fmla="*/ 314 h 368"/>
                <a:gd name="T16" fmla="*/ 92 w 111"/>
                <a:gd name="T17" fmla="*/ 29 h 368"/>
                <a:gd name="T18" fmla="*/ 20 w 111"/>
                <a:gd name="T19" fmla="*/ 5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368">
                  <a:moveTo>
                    <a:pt x="0" y="368"/>
                  </a:moveTo>
                  <a:lnTo>
                    <a:pt x="0" y="42"/>
                  </a:lnTo>
                  <a:lnTo>
                    <a:pt x="111" y="0"/>
                  </a:lnTo>
                  <a:lnTo>
                    <a:pt x="111" y="329"/>
                  </a:lnTo>
                  <a:lnTo>
                    <a:pt x="0" y="368"/>
                  </a:lnTo>
                  <a:close/>
                  <a:moveTo>
                    <a:pt x="20" y="57"/>
                  </a:moveTo>
                  <a:lnTo>
                    <a:pt x="20" y="341"/>
                  </a:lnTo>
                  <a:lnTo>
                    <a:pt x="92" y="314"/>
                  </a:lnTo>
                  <a:lnTo>
                    <a:pt x="92" y="29"/>
                  </a:lnTo>
                  <a:lnTo>
                    <a:pt x="2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5" name="Freeform 62"/>
            <p:cNvSpPr>
              <a:spLocks noEditPoints="1"/>
            </p:cNvSpPr>
            <p:nvPr userDrawn="1"/>
          </p:nvSpPr>
          <p:spPr bwMode="auto">
            <a:xfrm>
              <a:off x="1812925" y="3289300"/>
              <a:ext cx="282575" cy="366713"/>
            </a:xfrm>
            <a:custGeom>
              <a:avLst/>
              <a:gdLst>
                <a:gd name="T0" fmla="*/ 0 w 178"/>
                <a:gd name="T1" fmla="*/ 231 h 231"/>
                <a:gd name="T2" fmla="*/ 0 w 178"/>
                <a:gd name="T3" fmla="*/ 70 h 231"/>
                <a:gd name="T4" fmla="*/ 178 w 178"/>
                <a:gd name="T5" fmla="*/ 0 h 231"/>
                <a:gd name="T6" fmla="*/ 178 w 178"/>
                <a:gd name="T7" fmla="*/ 163 h 231"/>
                <a:gd name="T8" fmla="*/ 0 w 178"/>
                <a:gd name="T9" fmla="*/ 231 h 231"/>
                <a:gd name="T10" fmla="*/ 20 w 178"/>
                <a:gd name="T11" fmla="*/ 83 h 231"/>
                <a:gd name="T12" fmla="*/ 20 w 178"/>
                <a:gd name="T13" fmla="*/ 202 h 231"/>
                <a:gd name="T14" fmla="*/ 157 w 178"/>
                <a:gd name="T15" fmla="*/ 149 h 231"/>
                <a:gd name="T16" fmla="*/ 157 w 178"/>
                <a:gd name="T17" fmla="*/ 29 h 231"/>
                <a:gd name="T18" fmla="*/ 20 w 178"/>
                <a:gd name="T19" fmla="*/ 8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231">
                  <a:moveTo>
                    <a:pt x="0" y="231"/>
                  </a:moveTo>
                  <a:lnTo>
                    <a:pt x="0" y="70"/>
                  </a:lnTo>
                  <a:lnTo>
                    <a:pt x="178" y="0"/>
                  </a:lnTo>
                  <a:lnTo>
                    <a:pt x="178" y="163"/>
                  </a:lnTo>
                  <a:lnTo>
                    <a:pt x="0" y="231"/>
                  </a:lnTo>
                  <a:close/>
                  <a:moveTo>
                    <a:pt x="20" y="83"/>
                  </a:moveTo>
                  <a:lnTo>
                    <a:pt x="20" y="202"/>
                  </a:lnTo>
                  <a:lnTo>
                    <a:pt x="157" y="149"/>
                  </a:lnTo>
                  <a:lnTo>
                    <a:pt x="157" y="29"/>
                  </a:lnTo>
                  <a:lnTo>
                    <a:pt x="2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6" name="Freeform 63"/>
            <p:cNvSpPr>
              <a:spLocks/>
            </p:cNvSpPr>
            <p:nvPr userDrawn="1"/>
          </p:nvSpPr>
          <p:spPr bwMode="auto">
            <a:xfrm>
              <a:off x="1312863" y="3163888"/>
              <a:ext cx="312738" cy="569913"/>
            </a:xfrm>
            <a:custGeom>
              <a:avLst/>
              <a:gdLst>
                <a:gd name="T0" fmla="*/ 20 w 197"/>
                <a:gd name="T1" fmla="*/ 359 h 359"/>
                <a:gd name="T2" fmla="*/ 0 w 197"/>
                <a:gd name="T3" fmla="*/ 359 h 359"/>
                <a:gd name="T4" fmla="*/ 0 w 197"/>
                <a:gd name="T5" fmla="*/ 37 h 359"/>
                <a:gd name="T6" fmla="*/ 96 w 197"/>
                <a:gd name="T7" fmla="*/ 0 h 359"/>
                <a:gd name="T8" fmla="*/ 197 w 197"/>
                <a:gd name="T9" fmla="*/ 29 h 359"/>
                <a:gd name="T10" fmla="*/ 191 w 197"/>
                <a:gd name="T11" fmla="*/ 49 h 359"/>
                <a:gd name="T12" fmla="*/ 97 w 197"/>
                <a:gd name="T13" fmla="*/ 21 h 359"/>
                <a:gd name="T14" fmla="*/ 20 w 197"/>
                <a:gd name="T15" fmla="*/ 50 h 359"/>
                <a:gd name="T16" fmla="*/ 20 w 197"/>
                <a:gd name="T17" fmla="*/ 35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359">
                  <a:moveTo>
                    <a:pt x="20" y="359"/>
                  </a:moveTo>
                  <a:lnTo>
                    <a:pt x="0" y="359"/>
                  </a:lnTo>
                  <a:lnTo>
                    <a:pt x="0" y="37"/>
                  </a:lnTo>
                  <a:lnTo>
                    <a:pt x="96" y="0"/>
                  </a:lnTo>
                  <a:lnTo>
                    <a:pt x="197" y="29"/>
                  </a:lnTo>
                  <a:lnTo>
                    <a:pt x="191" y="49"/>
                  </a:lnTo>
                  <a:lnTo>
                    <a:pt x="97" y="21"/>
                  </a:lnTo>
                  <a:lnTo>
                    <a:pt x="20" y="50"/>
                  </a:lnTo>
                  <a:lnTo>
                    <a:pt x="20" y="3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7" name="Freeform 64"/>
            <p:cNvSpPr>
              <a:spLocks/>
            </p:cNvSpPr>
            <p:nvPr userDrawn="1"/>
          </p:nvSpPr>
          <p:spPr bwMode="auto">
            <a:xfrm>
              <a:off x="1320800" y="3219450"/>
              <a:ext cx="146050" cy="84138"/>
            </a:xfrm>
            <a:custGeom>
              <a:avLst/>
              <a:gdLst>
                <a:gd name="T0" fmla="*/ 84 w 92"/>
                <a:gd name="T1" fmla="*/ 53 h 53"/>
                <a:gd name="T2" fmla="*/ 0 w 92"/>
                <a:gd name="T3" fmla="*/ 18 h 53"/>
                <a:gd name="T4" fmla="*/ 8 w 92"/>
                <a:gd name="T5" fmla="*/ 0 h 53"/>
                <a:gd name="T6" fmla="*/ 92 w 92"/>
                <a:gd name="T7" fmla="*/ 34 h 53"/>
                <a:gd name="T8" fmla="*/ 84 w 92"/>
                <a:gd name="T9" fmla="*/ 53 h 53"/>
              </a:gdLst>
              <a:ahLst/>
              <a:cxnLst>
                <a:cxn ang="0">
                  <a:pos x="T0" y="T1"/>
                </a:cxn>
                <a:cxn ang="0">
                  <a:pos x="T2" y="T3"/>
                </a:cxn>
                <a:cxn ang="0">
                  <a:pos x="T4" y="T5"/>
                </a:cxn>
                <a:cxn ang="0">
                  <a:pos x="T6" y="T7"/>
                </a:cxn>
                <a:cxn ang="0">
                  <a:pos x="T8" y="T9"/>
                </a:cxn>
              </a:cxnLst>
              <a:rect l="0" t="0" r="r" b="b"/>
              <a:pathLst>
                <a:path w="92" h="53">
                  <a:moveTo>
                    <a:pt x="84" y="53"/>
                  </a:moveTo>
                  <a:lnTo>
                    <a:pt x="0" y="18"/>
                  </a:lnTo>
                  <a:lnTo>
                    <a:pt x="8" y="0"/>
                  </a:lnTo>
                  <a:lnTo>
                    <a:pt x="92" y="34"/>
                  </a:lnTo>
                  <a:lnTo>
                    <a:pt x="8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8" name="Freeform 65"/>
            <p:cNvSpPr>
              <a:spLocks/>
            </p:cNvSpPr>
            <p:nvPr userDrawn="1"/>
          </p:nvSpPr>
          <p:spPr bwMode="auto">
            <a:xfrm>
              <a:off x="1795463" y="2971800"/>
              <a:ext cx="212725" cy="103188"/>
            </a:xfrm>
            <a:custGeom>
              <a:avLst/>
              <a:gdLst>
                <a:gd name="T0" fmla="*/ 6 w 134"/>
                <a:gd name="T1" fmla="*/ 65 h 65"/>
                <a:gd name="T2" fmla="*/ 0 w 134"/>
                <a:gd name="T3" fmla="*/ 46 h 65"/>
                <a:gd name="T4" fmla="*/ 127 w 134"/>
                <a:gd name="T5" fmla="*/ 0 h 65"/>
                <a:gd name="T6" fmla="*/ 134 w 134"/>
                <a:gd name="T7" fmla="*/ 19 h 65"/>
                <a:gd name="T8" fmla="*/ 6 w 134"/>
                <a:gd name="T9" fmla="*/ 65 h 65"/>
              </a:gdLst>
              <a:ahLst/>
              <a:cxnLst>
                <a:cxn ang="0">
                  <a:pos x="T0" y="T1"/>
                </a:cxn>
                <a:cxn ang="0">
                  <a:pos x="T2" y="T3"/>
                </a:cxn>
                <a:cxn ang="0">
                  <a:pos x="T4" y="T5"/>
                </a:cxn>
                <a:cxn ang="0">
                  <a:pos x="T6" y="T7"/>
                </a:cxn>
                <a:cxn ang="0">
                  <a:pos x="T8" y="T9"/>
                </a:cxn>
              </a:cxnLst>
              <a:rect l="0" t="0" r="r" b="b"/>
              <a:pathLst>
                <a:path w="134" h="65">
                  <a:moveTo>
                    <a:pt x="6" y="65"/>
                  </a:moveTo>
                  <a:lnTo>
                    <a:pt x="0" y="46"/>
                  </a:lnTo>
                  <a:lnTo>
                    <a:pt x="127" y="0"/>
                  </a:lnTo>
                  <a:lnTo>
                    <a:pt x="134" y="19"/>
                  </a:lnTo>
                  <a:lnTo>
                    <a:pt x="6"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9" name="Freeform 66"/>
            <p:cNvSpPr>
              <a:spLocks/>
            </p:cNvSpPr>
            <p:nvPr userDrawn="1"/>
          </p:nvSpPr>
          <p:spPr bwMode="auto">
            <a:xfrm>
              <a:off x="1860550" y="3049588"/>
              <a:ext cx="147638" cy="80963"/>
            </a:xfrm>
            <a:custGeom>
              <a:avLst/>
              <a:gdLst>
                <a:gd name="T0" fmla="*/ 6 w 93"/>
                <a:gd name="T1" fmla="*/ 51 h 51"/>
                <a:gd name="T2" fmla="*/ 0 w 93"/>
                <a:gd name="T3" fmla="*/ 32 h 51"/>
                <a:gd name="T4" fmla="*/ 86 w 93"/>
                <a:gd name="T5" fmla="*/ 0 h 51"/>
                <a:gd name="T6" fmla="*/ 93 w 93"/>
                <a:gd name="T7" fmla="*/ 18 h 51"/>
                <a:gd name="T8" fmla="*/ 6 w 93"/>
                <a:gd name="T9" fmla="*/ 51 h 51"/>
              </a:gdLst>
              <a:ahLst/>
              <a:cxnLst>
                <a:cxn ang="0">
                  <a:pos x="T0" y="T1"/>
                </a:cxn>
                <a:cxn ang="0">
                  <a:pos x="T2" y="T3"/>
                </a:cxn>
                <a:cxn ang="0">
                  <a:pos x="T4" y="T5"/>
                </a:cxn>
                <a:cxn ang="0">
                  <a:pos x="T6" y="T7"/>
                </a:cxn>
                <a:cxn ang="0">
                  <a:pos x="T8" y="T9"/>
                </a:cxn>
              </a:cxnLst>
              <a:rect l="0" t="0" r="r" b="b"/>
              <a:pathLst>
                <a:path w="93" h="51">
                  <a:moveTo>
                    <a:pt x="6" y="51"/>
                  </a:moveTo>
                  <a:lnTo>
                    <a:pt x="0" y="32"/>
                  </a:lnTo>
                  <a:lnTo>
                    <a:pt x="86" y="0"/>
                  </a:lnTo>
                  <a:lnTo>
                    <a:pt x="93" y="18"/>
                  </a:lnTo>
                  <a:lnTo>
                    <a:pt x="6"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20" name="Group 1019"/>
          <p:cNvGrpSpPr/>
          <p:nvPr userDrawn="1"/>
        </p:nvGrpSpPr>
        <p:grpSpPr>
          <a:xfrm>
            <a:off x="975780" y="6265660"/>
            <a:ext cx="746126" cy="747445"/>
            <a:chOff x="0" y="2908300"/>
            <a:chExt cx="896938" cy="898525"/>
          </a:xfrm>
        </p:grpSpPr>
        <p:sp>
          <p:nvSpPr>
            <p:cNvPr id="1021" name="Freeform 67"/>
            <p:cNvSpPr>
              <a:spLocks/>
            </p:cNvSpPr>
            <p:nvPr userDrawn="1"/>
          </p:nvSpPr>
          <p:spPr bwMode="auto">
            <a:xfrm>
              <a:off x="0"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FF7F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2" name="Freeform 68"/>
            <p:cNvSpPr>
              <a:spLocks noEditPoints="1"/>
            </p:cNvSpPr>
            <p:nvPr userDrawn="1"/>
          </p:nvSpPr>
          <p:spPr bwMode="auto">
            <a:xfrm>
              <a:off x="80963" y="2908300"/>
              <a:ext cx="735013" cy="866775"/>
            </a:xfrm>
            <a:custGeom>
              <a:avLst/>
              <a:gdLst>
                <a:gd name="T0" fmla="*/ 0 w 463"/>
                <a:gd name="T1" fmla="*/ 546 h 546"/>
                <a:gd name="T2" fmla="*/ 0 w 463"/>
                <a:gd name="T3" fmla="*/ 168 h 546"/>
                <a:gd name="T4" fmla="*/ 463 w 463"/>
                <a:gd name="T5" fmla="*/ 0 h 546"/>
                <a:gd name="T6" fmla="*/ 463 w 463"/>
                <a:gd name="T7" fmla="*/ 364 h 546"/>
                <a:gd name="T8" fmla="*/ 0 w 463"/>
                <a:gd name="T9" fmla="*/ 546 h 546"/>
                <a:gd name="T10" fmla="*/ 16 w 463"/>
                <a:gd name="T11" fmla="*/ 180 h 546"/>
                <a:gd name="T12" fmla="*/ 16 w 463"/>
                <a:gd name="T13" fmla="*/ 522 h 546"/>
                <a:gd name="T14" fmla="*/ 446 w 463"/>
                <a:gd name="T15" fmla="*/ 353 h 546"/>
                <a:gd name="T16" fmla="*/ 446 w 463"/>
                <a:gd name="T17" fmla="*/ 23 h 546"/>
                <a:gd name="T18" fmla="*/ 16 w 463"/>
                <a:gd name="T19" fmla="*/ 18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3" h="546">
                  <a:moveTo>
                    <a:pt x="0" y="546"/>
                  </a:moveTo>
                  <a:lnTo>
                    <a:pt x="0" y="168"/>
                  </a:lnTo>
                  <a:lnTo>
                    <a:pt x="463" y="0"/>
                  </a:lnTo>
                  <a:lnTo>
                    <a:pt x="463" y="364"/>
                  </a:lnTo>
                  <a:lnTo>
                    <a:pt x="0" y="546"/>
                  </a:lnTo>
                  <a:close/>
                  <a:moveTo>
                    <a:pt x="16" y="180"/>
                  </a:moveTo>
                  <a:lnTo>
                    <a:pt x="16" y="522"/>
                  </a:lnTo>
                  <a:lnTo>
                    <a:pt x="446" y="353"/>
                  </a:lnTo>
                  <a:lnTo>
                    <a:pt x="446" y="23"/>
                  </a:lnTo>
                  <a:lnTo>
                    <a:pt x="16" y="1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3" name="Freeform 69"/>
            <p:cNvSpPr>
              <a:spLocks noEditPoints="1"/>
            </p:cNvSpPr>
            <p:nvPr userDrawn="1"/>
          </p:nvSpPr>
          <p:spPr bwMode="auto">
            <a:xfrm>
              <a:off x="220663" y="3071813"/>
              <a:ext cx="455613" cy="541338"/>
            </a:xfrm>
            <a:custGeom>
              <a:avLst/>
              <a:gdLst>
                <a:gd name="T0" fmla="*/ 0 w 287"/>
                <a:gd name="T1" fmla="*/ 341 h 341"/>
                <a:gd name="T2" fmla="*/ 0 w 287"/>
                <a:gd name="T3" fmla="*/ 105 h 341"/>
                <a:gd name="T4" fmla="*/ 287 w 287"/>
                <a:gd name="T5" fmla="*/ 0 h 341"/>
                <a:gd name="T6" fmla="*/ 287 w 287"/>
                <a:gd name="T7" fmla="*/ 227 h 341"/>
                <a:gd name="T8" fmla="*/ 0 w 287"/>
                <a:gd name="T9" fmla="*/ 341 h 341"/>
                <a:gd name="T10" fmla="*/ 17 w 287"/>
                <a:gd name="T11" fmla="*/ 116 h 341"/>
                <a:gd name="T12" fmla="*/ 17 w 287"/>
                <a:gd name="T13" fmla="*/ 316 h 341"/>
                <a:gd name="T14" fmla="*/ 270 w 287"/>
                <a:gd name="T15" fmla="*/ 216 h 341"/>
                <a:gd name="T16" fmla="*/ 270 w 287"/>
                <a:gd name="T17" fmla="*/ 24 h 341"/>
                <a:gd name="T18" fmla="*/ 17 w 287"/>
                <a:gd name="T19" fmla="*/ 11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341">
                  <a:moveTo>
                    <a:pt x="0" y="341"/>
                  </a:moveTo>
                  <a:lnTo>
                    <a:pt x="0" y="105"/>
                  </a:lnTo>
                  <a:lnTo>
                    <a:pt x="287" y="0"/>
                  </a:lnTo>
                  <a:lnTo>
                    <a:pt x="287" y="227"/>
                  </a:lnTo>
                  <a:lnTo>
                    <a:pt x="0" y="341"/>
                  </a:lnTo>
                  <a:close/>
                  <a:moveTo>
                    <a:pt x="17" y="116"/>
                  </a:moveTo>
                  <a:lnTo>
                    <a:pt x="17" y="316"/>
                  </a:lnTo>
                  <a:lnTo>
                    <a:pt x="270" y="216"/>
                  </a:lnTo>
                  <a:lnTo>
                    <a:pt x="270" y="24"/>
                  </a:lnTo>
                  <a:lnTo>
                    <a:pt x="1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4" name="Freeform 70"/>
            <p:cNvSpPr>
              <a:spLocks/>
            </p:cNvSpPr>
            <p:nvPr userDrawn="1"/>
          </p:nvSpPr>
          <p:spPr bwMode="auto">
            <a:xfrm>
              <a:off x="165100" y="3344863"/>
              <a:ext cx="73025" cy="176213"/>
            </a:xfrm>
            <a:custGeom>
              <a:avLst/>
              <a:gdLst>
                <a:gd name="T0" fmla="*/ 0 w 46"/>
                <a:gd name="T1" fmla="*/ 111 h 111"/>
                <a:gd name="T2" fmla="*/ 0 w 46"/>
                <a:gd name="T3" fmla="*/ 14 h 111"/>
                <a:gd name="T4" fmla="*/ 41 w 46"/>
                <a:gd name="T5" fmla="*/ 0 h 111"/>
                <a:gd name="T6" fmla="*/ 46 w 46"/>
                <a:gd name="T7" fmla="*/ 16 h 111"/>
                <a:gd name="T8" fmla="*/ 16 w 46"/>
                <a:gd name="T9" fmla="*/ 26 h 111"/>
                <a:gd name="T10" fmla="*/ 16 w 46"/>
                <a:gd name="T11" fmla="*/ 86 h 111"/>
                <a:gd name="T12" fmla="*/ 41 w 46"/>
                <a:gd name="T13" fmla="*/ 77 h 111"/>
                <a:gd name="T14" fmla="*/ 46 w 46"/>
                <a:gd name="T15" fmla="*/ 92 h 111"/>
                <a:gd name="T16" fmla="*/ 0 w 46"/>
                <a:gd name="T17"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11">
                  <a:moveTo>
                    <a:pt x="0" y="111"/>
                  </a:moveTo>
                  <a:lnTo>
                    <a:pt x="0" y="14"/>
                  </a:lnTo>
                  <a:lnTo>
                    <a:pt x="41" y="0"/>
                  </a:lnTo>
                  <a:lnTo>
                    <a:pt x="46" y="16"/>
                  </a:lnTo>
                  <a:lnTo>
                    <a:pt x="16" y="26"/>
                  </a:lnTo>
                  <a:lnTo>
                    <a:pt x="16" y="86"/>
                  </a:lnTo>
                  <a:lnTo>
                    <a:pt x="41" y="77"/>
                  </a:lnTo>
                  <a:lnTo>
                    <a:pt x="46" y="92"/>
                  </a:lnTo>
                  <a:lnTo>
                    <a:pt x="0"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5" name="Rectangle 71"/>
            <p:cNvSpPr>
              <a:spLocks noChangeArrowheads="1"/>
            </p:cNvSpPr>
            <p:nvPr userDrawn="1"/>
          </p:nvSpPr>
          <p:spPr bwMode="auto">
            <a:xfrm>
              <a:off x="465138" y="3605213"/>
              <a:ext cx="25400" cy="1095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6" name="Freeform 72"/>
            <p:cNvSpPr>
              <a:spLocks/>
            </p:cNvSpPr>
            <p:nvPr userDrawn="1"/>
          </p:nvSpPr>
          <p:spPr bwMode="auto">
            <a:xfrm>
              <a:off x="268288" y="3624263"/>
              <a:ext cx="419100" cy="180975"/>
            </a:xfrm>
            <a:custGeom>
              <a:avLst/>
              <a:gdLst>
                <a:gd name="T0" fmla="*/ 7 w 264"/>
                <a:gd name="T1" fmla="*/ 114 h 114"/>
                <a:gd name="T2" fmla="*/ 0 w 264"/>
                <a:gd name="T3" fmla="*/ 99 h 114"/>
                <a:gd name="T4" fmla="*/ 259 w 264"/>
                <a:gd name="T5" fmla="*/ 0 h 114"/>
                <a:gd name="T6" fmla="*/ 264 w 264"/>
                <a:gd name="T7" fmla="*/ 16 h 114"/>
                <a:gd name="T8" fmla="*/ 7 w 264"/>
                <a:gd name="T9" fmla="*/ 114 h 114"/>
              </a:gdLst>
              <a:ahLst/>
              <a:cxnLst>
                <a:cxn ang="0">
                  <a:pos x="T0" y="T1"/>
                </a:cxn>
                <a:cxn ang="0">
                  <a:pos x="T2" y="T3"/>
                </a:cxn>
                <a:cxn ang="0">
                  <a:pos x="T4" y="T5"/>
                </a:cxn>
                <a:cxn ang="0">
                  <a:pos x="T6" y="T7"/>
                </a:cxn>
                <a:cxn ang="0">
                  <a:pos x="T8" y="T9"/>
                </a:cxn>
              </a:cxnLst>
              <a:rect l="0" t="0" r="r" b="b"/>
              <a:pathLst>
                <a:path w="264" h="114">
                  <a:moveTo>
                    <a:pt x="7" y="114"/>
                  </a:moveTo>
                  <a:lnTo>
                    <a:pt x="0" y="99"/>
                  </a:lnTo>
                  <a:lnTo>
                    <a:pt x="259" y="0"/>
                  </a:lnTo>
                  <a:lnTo>
                    <a:pt x="264" y="16"/>
                  </a:lnTo>
                  <a:lnTo>
                    <a:pt x="7"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7" name="Freeform 73"/>
            <p:cNvSpPr>
              <a:spLocks/>
            </p:cNvSpPr>
            <p:nvPr userDrawn="1"/>
          </p:nvSpPr>
          <p:spPr bwMode="auto">
            <a:xfrm>
              <a:off x="230188" y="3141663"/>
              <a:ext cx="388938" cy="166688"/>
            </a:xfrm>
            <a:custGeom>
              <a:avLst/>
              <a:gdLst>
                <a:gd name="T0" fmla="*/ 5 w 245"/>
                <a:gd name="T1" fmla="*/ 105 h 105"/>
                <a:gd name="T2" fmla="*/ 0 w 245"/>
                <a:gd name="T3" fmla="*/ 90 h 105"/>
                <a:gd name="T4" fmla="*/ 240 w 245"/>
                <a:gd name="T5" fmla="*/ 0 h 105"/>
                <a:gd name="T6" fmla="*/ 245 w 245"/>
                <a:gd name="T7" fmla="*/ 17 h 105"/>
                <a:gd name="T8" fmla="*/ 5 w 245"/>
                <a:gd name="T9" fmla="*/ 105 h 105"/>
              </a:gdLst>
              <a:ahLst/>
              <a:cxnLst>
                <a:cxn ang="0">
                  <a:pos x="T0" y="T1"/>
                </a:cxn>
                <a:cxn ang="0">
                  <a:pos x="T2" y="T3"/>
                </a:cxn>
                <a:cxn ang="0">
                  <a:pos x="T4" y="T5"/>
                </a:cxn>
                <a:cxn ang="0">
                  <a:pos x="T6" y="T7"/>
                </a:cxn>
                <a:cxn ang="0">
                  <a:pos x="T8" y="T9"/>
                </a:cxn>
              </a:cxnLst>
              <a:rect l="0" t="0" r="r" b="b"/>
              <a:pathLst>
                <a:path w="245" h="105">
                  <a:moveTo>
                    <a:pt x="5" y="105"/>
                  </a:moveTo>
                  <a:lnTo>
                    <a:pt x="0" y="90"/>
                  </a:lnTo>
                  <a:lnTo>
                    <a:pt x="240" y="0"/>
                  </a:lnTo>
                  <a:lnTo>
                    <a:pt x="245" y="17"/>
                  </a:lnTo>
                  <a:lnTo>
                    <a:pt x="5"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8" name="Freeform 74"/>
            <p:cNvSpPr>
              <a:spLocks/>
            </p:cNvSpPr>
            <p:nvPr userDrawn="1"/>
          </p:nvSpPr>
          <p:spPr bwMode="auto">
            <a:xfrm>
              <a:off x="230188" y="3205163"/>
              <a:ext cx="388938" cy="165100"/>
            </a:xfrm>
            <a:custGeom>
              <a:avLst/>
              <a:gdLst>
                <a:gd name="T0" fmla="*/ 5 w 245"/>
                <a:gd name="T1" fmla="*/ 104 h 104"/>
                <a:gd name="T2" fmla="*/ 0 w 245"/>
                <a:gd name="T3" fmla="*/ 88 h 104"/>
                <a:gd name="T4" fmla="*/ 240 w 245"/>
                <a:gd name="T5" fmla="*/ 0 h 104"/>
                <a:gd name="T6" fmla="*/ 245 w 245"/>
                <a:gd name="T7" fmla="*/ 16 h 104"/>
                <a:gd name="T8" fmla="*/ 5 w 245"/>
                <a:gd name="T9" fmla="*/ 104 h 104"/>
              </a:gdLst>
              <a:ahLst/>
              <a:cxnLst>
                <a:cxn ang="0">
                  <a:pos x="T0" y="T1"/>
                </a:cxn>
                <a:cxn ang="0">
                  <a:pos x="T2" y="T3"/>
                </a:cxn>
                <a:cxn ang="0">
                  <a:pos x="T4" y="T5"/>
                </a:cxn>
                <a:cxn ang="0">
                  <a:pos x="T6" y="T7"/>
                </a:cxn>
                <a:cxn ang="0">
                  <a:pos x="T8" y="T9"/>
                </a:cxn>
              </a:cxnLst>
              <a:rect l="0" t="0" r="r" b="b"/>
              <a:pathLst>
                <a:path w="245" h="104">
                  <a:moveTo>
                    <a:pt x="5" y="104"/>
                  </a:moveTo>
                  <a:lnTo>
                    <a:pt x="0" y="88"/>
                  </a:lnTo>
                  <a:lnTo>
                    <a:pt x="240" y="0"/>
                  </a:lnTo>
                  <a:lnTo>
                    <a:pt x="245" y="16"/>
                  </a:lnTo>
                  <a:lnTo>
                    <a:pt x="5" y="1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9" name="Freeform 75"/>
            <p:cNvSpPr>
              <a:spLocks/>
            </p:cNvSpPr>
            <p:nvPr userDrawn="1"/>
          </p:nvSpPr>
          <p:spPr bwMode="auto">
            <a:xfrm>
              <a:off x="230188" y="3267075"/>
              <a:ext cx="388938" cy="166688"/>
            </a:xfrm>
            <a:custGeom>
              <a:avLst/>
              <a:gdLst>
                <a:gd name="T0" fmla="*/ 5 w 245"/>
                <a:gd name="T1" fmla="*/ 105 h 105"/>
                <a:gd name="T2" fmla="*/ 0 w 245"/>
                <a:gd name="T3" fmla="*/ 89 h 105"/>
                <a:gd name="T4" fmla="*/ 240 w 245"/>
                <a:gd name="T5" fmla="*/ 0 h 105"/>
                <a:gd name="T6" fmla="*/ 245 w 245"/>
                <a:gd name="T7" fmla="*/ 15 h 105"/>
                <a:gd name="T8" fmla="*/ 5 w 245"/>
                <a:gd name="T9" fmla="*/ 105 h 105"/>
              </a:gdLst>
              <a:ahLst/>
              <a:cxnLst>
                <a:cxn ang="0">
                  <a:pos x="T0" y="T1"/>
                </a:cxn>
                <a:cxn ang="0">
                  <a:pos x="T2" y="T3"/>
                </a:cxn>
                <a:cxn ang="0">
                  <a:pos x="T4" y="T5"/>
                </a:cxn>
                <a:cxn ang="0">
                  <a:pos x="T6" y="T7"/>
                </a:cxn>
                <a:cxn ang="0">
                  <a:pos x="T8" y="T9"/>
                </a:cxn>
              </a:cxnLst>
              <a:rect l="0" t="0" r="r" b="b"/>
              <a:pathLst>
                <a:path w="245" h="105">
                  <a:moveTo>
                    <a:pt x="5" y="105"/>
                  </a:moveTo>
                  <a:lnTo>
                    <a:pt x="0" y="89"/>
                  </a:lnTo>
                  <a:lnTo>
                    <a:pt x="240" y="0"/>
                  </a:lnTo>
                  <a:lnTo>
                    <a:pt x="245" y="15"/>
                  </a:lnTo>
                  <a:lnTo>
                    <a:pt x="5"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0" name="Freeform 76"/>
            <p:cNvSpPr>
              <a:spLocks/>
            </p:cNvSpPr>
            <p:nvPr userDrawn="1"/>
          </p:nvSpPr>
          <p:spPr bwMode="auto">
            <a:xfrm>
              <a:off x="230188" y="3327400"/>
              <a:ext cx="388938" cy="166688"/>
            </a:xfrm>
            <a:custGeom>
              <a:avLst/>
              <a:gdLst>
                <a:gd name="T0" fmla="*/ 5 w 245"/>
                <a:gd name="T1" fmla="*/ 105 h 105"/>
                <a:gd name="T2" fmla="*/ 0 w 245"/>
                <a:gd name="T3" fmla="*/ 90 h 105"/>
                <a:gd name="T4" fmla="*/ 240 w 245"/>
                <a:gd name="T5" fmla="*/ 0 h 105"/>
                <a:gd name="T6" fmla="*/ 245 w 245"/>
                <a:gd name="T7" fmla="*/ 16 h 105"/>
                <a:gd name="T8" fmla="*/ 5 w 245"/>
                <a:gd name="T9" fmla="*/ 105 h 105"/>
              </a:gdLst>
              <a:ahLst/>
              <a:cxnLst>
                <a:cxn ang="0">
                  <a:pos x="T0" y="T1"/>
                </a:cxn>
                <a:cxn ang="0">
                  <a:pos x="T2" y="T3"/>
                </a:cxn>
                <a:cxn ang="0">
                  <a:pos x="T4" y="T5"/>
                </a:cxn>
                <a:cxn ang="0">
                  <a:pos x="T6" y="T7"/>
                </a:cxn>
                <a:cxn ang="0">
                  <a:pos x="T8" y="T9"/>
                </a:cxn>
              </a:cxnLst>
              <a:rect l="0" t="0" r="r" b="b"/>
              <a:pathLst>
                <a:path w="245" h="105">
                  <a:moveTo>
                    <a:pt x="5" y="105"/>
                  </a:moveTo>
                  <a:lnTo>
                    <a:pt x="0" y="90"/>
                  </a:lnTo>
                  <a:lnTo>
                    <a:pt x="240" y="0"/>
                  </a:lnTo>
                  <a:lnTo>
                    <a:pt x="245" y="16"/>
                  </a:lnTo>
                  <a:lnTo>
                    <a:pt x="5"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1" name="Freeform 77"/>
            <p:cNvSpPr>
              <a:spLocks/>
            </p:cNvSpPr>
            <p:nvPr userDrawn="1"/>
          </p:nvSpPr>
          <p:spPr bwMode="auto">
            <a:xfrm>
              <a:off x="230188" y="3381375"/>
              <a:ext cx="388938" cy="174625"/>
            </a:xfrm>
            <a:custGeom>
              <a:avLst/>
              <a:gdLst>
                <a:gd name="T0" fmla="*/ 5 w 245"/>
                <a:gd name="T1" fmla="*/ 110 h 110"/>
                <a:gd name="T2" fmla="*/ 0 w 245"/>
                <a:gd name="T3" fmla="*/ 95 h 110"/>
                <a:gd name="T4" fmla="*/ 240 w 245"/>
                <a:gd name="T5" fmla="*/ 0 h 110"/>
                <a:gd name="T6" fmla="*/ 245 w 245"/>
                <a:gd name="T7" fmla="*/ 15 h 110"/>
                <a:gd name="T8" fmla="*/ 5 w 245"/>
                <a:gd name="T9" fmla="*/ 110 h 110"/>
              </a:gdLst>
              <a:ahLst/>
              <a:cxnLst>
                <a:cxn ang="0">
                  <a:pos x="T0" y="T1"/>
                </a:cxn>
                <a:cxn ang="0">
                  <a:pos x="T2" y="T3"/>
                </a:cxn>
                <a:cxn ang="0">
                  <a:pos x="T4" y="T5"/>
                </a:cxn>
                <a:cxn ang="0">
                  <a:pos x="T6" y="T7"/>
                </a:cxn>
                <a:cxn ang="0">
                  <a:pos x="T8" y="T9"/>
                </a:cxn>
              </a:cxnLst>
              <a:rect l="0" t="0" r="r" b="b"/>
              <a:pathLst>
                <a:path w="245" h="110">
                  <a:moveTo>
                    <a:pt x="5" y="110"/>
                  </a:moveTo>
                  <a:lnTo>
                    <a:pt x="0" y="95"/>
                  </a:lnTo>
                  <a:lnTo>
                    <a:pt x="240" y="0"/>
                  </a:lnTo>
                  <a:lnTo>
                    <a:pt x="245" y="15"/>
                  </a:lnTo>
                  <a:lnTo>
                    <a:pt x="5" y="1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2" name="Rectangle 78"/>
            <p:cNvSpPr>
              <a:spLocks noChangeArrowheads="1"/>
            </p:cNvSpPr>
            <p:nvPr userDrawn="1"/>
          </p:nvSpPr>
          <p:spPr bwMode="auto">
            <a:xfrm>
              <a:off x="596900" y="3109913"/>
              <a:ext cx="25400" cy="3302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33" name="Group 1032"/>
          <p:cNvGrpSpPr/>
          <p:nvPr userDrawn="1"/>
        </p:nvGrpSpPr>
        <p:grpSpPr>
          <a:xfrm>
            <a:off x="-520642" y="-234389"/>
            <a:ext cx="746125" cy="822718"/>
            <a:chOff x="6275388" y="2917825"/>
            <a:chExt cx="896938" cy="989013"/>
          </a:xfrm>
        </p:grpSpPr>
        <p:sp>
          <p:nvSpPr>
            <p:cNvPr id="1034" name="Freeform 28"/>
            <p:cNvSpPr>
              <a:spLocks/>
            </p:cNvSpPr>
            <p:nvPr userDrawn="1"/>
          </p:nvSpPr>
          <p:spPr bwMode="auto">
            <a:xfrm>
              <a:off x="6275388" y="3460750"/>
              <a:ext cx="896938" cy="346075"/>
            </a:xfrm>
            <a:custGeom>
              <a:avLst/>
              <a:gdLst>
                <a:gd name="T0" fmla="*/ 287 w 565"/>
                <a:gd name="T1" fmla="*/ 0 h 218"/>
                <a:gd name="T2" fmla="*/ 0 w 565"/>
                <a:gd name="T3" fmla="*/ 111 h 218"/>
                <a:gd name="T4" fmla="*/ 287 w 565"/>
                <a:gd name="T5" fmla="*/ 218 h 218"/>
                <a:gd name="T6" fmla="*/ 565 w 565"/>
                <a:gd name="T7" fmla="*/ 109 h 218"/>
                <a:gd name="T8" fmla="*/ 287 w 565"/>
                <a:gd name="T9" fmla="*/ 0 h 218"/>
              </a:gdLst>
              <a:ahLst/>
              <a:cxnLst>
                <a:cxn ang="0">
                  <a:pos x="T0" y="T1"/>
                </a:cxn>
                <a:cxn ang="0">
                  <a:pos x="T2" y="T3"/>
                </a:cxn>
                <a:cxn ang="0">
                  <a:pos x="T4" y="T5"/>
                </a:cxn>
                <a:cxn ang="0">
                  <a:pos x="T6" y="T7"/>
                </a:cxn>
                <a:cxn ang="0">
                  <a:pos x="T8" y="T9"/>
                </a:cxn>
              </a:cxnLst>
              <a:rect l="0" t="0" r="r" b="b"/>
              <a:pathLst>
                <a:path w="565" h="218">
                  <a:moveTo>
                    <a:pt x="287" y="0"/>
                  </a:moveTo>
                  <a:lnTo>
                    <a:pt x="0" y="111"/>
                  </a:lnTo>
                  <a:lnTo>
                    <a:pt x="287" y="218"/>
                  </a:lnTo>
                  <a:lnTo>
                    <a:pt x="565" y="109"/>
                  </a:lnTo>
                  <a:lnTo>
                    <a:pt x="287" y="0"/>
                  </a:lnTo>
                  <a:close/>
                </a:path>
              </a:pathLst>
            </a:custGeom>
            <a:solidFill>
              <a:srgbClr val="B140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5" name="Freeform 29"/>
            <p:cNvSpPr>
              <a:spLocks/>
            </p:cNvSpPr>
            <p:nvPr userDrawn="1"/>
          </p:nvSpPr>
          <p:spPr bwMode="auto">
            <a:xfrm>
              <a:off x="6472238" y="3014663"/>
              <a:ext cx="371475" cy="849313"/>
            </a:xfrm>
            <a:custGeom>
              <a:avLst/>
              <a:gdLst>
                <a:gd name="T0" fmla="*/ 159 w 234"/>
                <a:gd name="T1" fmla="*/ 535 h 535"/>
                <a:gd name="T2" fmla="*/ 0 w 234"/>
                <a:gd name="T3" fmla="*/ 475 h 535"/>
                <a:gd name="T4" fmla="*/ 0 w 234"/>
                <a:gd name="T5" fmla="*/ 61 h 535"/>
                <a:gd name="T6" fmla="*/ 161 w 234"/>
                <a:gd name="T7" fmla="*/ 0 h 535"/>
                <a:gd name="T8" fmla="*/ 234 w 234"/>
                <a:gd name="T9" fmla="*/ 31 h 535"/>
                <a:gd name="T10" fmla="*/ 227 w 234"/>
                <a:gd name="T11" fmla="*/ 46 h 535"/>
                <a:gd name="T12" fmla="*/ 161 w 234"/>
                <a:gd name="T13" fmla="*/ 17 h 535"/>
                <a:gd name="T14" fmla="*/ 16 w 234"/>
                <a:gd name="T15" fmla="*/ 73 h 535"/>
                <a:gd name="T16" fmla="*/ 16 w 234"/>
                <a:gd name="T17" fmla="*/ 464 h 535"/>
                <a:gd name="T18" fmla="*/ 164 w 234"/>
                <a:gd name="T19" fmla="*/ 519 h 535"/>
                <a:gd name="T20" fmla="*/ 159 w 234"/>
                <a:gd name="T21"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535">
                  <a:moveTo>
                    <a:pt x="159" y="535"/>
                  </a:moveTo>
                  <a:lnTo>
                    <a:pt x="0" y="475"/>
                  </a:lnTo>
                  <a:lnTo>
                    <a:pt x="0" y="61"/>
                  </a:lnTo>
                  <a:lnTo>
                    <a:pt x="161" y="0"/>
                  </a:lnTo>
                  <a:lnTo>
                    <a:pt x="234" y="31"/>
                  </a:lnTo>
                  <a:lnTo>
                    <a:pt x="227" y="46"/>
                  </a:lnTo>
                  <a:lnTo>
                    <a:pt x="161" y="17"/>
                  </a:lnTo>
                  <a:lnTo>
                    <a:pt x="16" y="73"/>
                  </a:lnTo>
                  <a:lnTo>
                    <a:pt x="16" y="464"/>
                  </a:lnTo>
                  <a:lnTo>
                    <a:pt x="164" y="519"/>
                  </a:lnTo>
                  <a:lnTo>
                    <a:pt x="159" y="5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6" name="Freeform 30"/>
            <p:cNvSpPr>
              <a:spLocks/>
            </p:cNvSpPr>
            <p:nvPr userDrawn="1"/>
          </p:nvSpPr>
          <p:spPr bwMode="auto">
            <a:xfrm>
              <a:off x="6600825" y="2917825"/>
              <a:ext cx="373063" cy="847725"/>
            </a:xfrm>
            <a:custGeom>
              <a:avLst/>
              <a:gdLst>
                <a:gd name="T0" fmla="*/ 73 w 235"/>
                <a:gd name="T1" fmla="*/ 534 h 534"/>
                <a:gd name="T2" fmla="*/ 0 w 235"/>
                <a:gd name="T3" fmla="*/ 504 h 534"/>
                <a:gd name="T4" fmla="*/ 7 w 235"/>
                <a:gd name="T5" fmla="*/ 488 h 534"/>
                <a:gd name="T6" fmla="*/ 73 w 235"/>
                <a:gd name="T7" fmla="*/ 516 h 534"/>
                <a:gd name="T8" fmla="*/ 218 w 235"/>
                <a:gd name="T9" fmla="*/ 462 h 534"/>
                <a:gd name="T10" fmla="*/ 218 w 235"/>
                <a:gd name="T11" fmla="*/ 71 h 534"/>
                <a:gd name="T12" fmla="*/ 70 w 235"/>
                <a:gd name="T13" fmla="*/ 15 h 534"/>
                <a:gd name="T14" fmla="*/ 76 w 235"/>
                <a:gd name="T15" fmla="*/ 0 h 534"/>
                <a:gd name="T16" fmla="*/ 235 w 235"/>
                <a:gd name="T17" fmla="*/ 59 h 534"/>
                <a:gd name="T18" fmla="*/ 235 w 235"/>
                <a:gd name="T19" fmla="*/ 473 h 534"/>
                <a:gd name="T20" fmla="*/ 73 w 235"/>
                <a:gd name="T21"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534">
                  <a:moveTo>
                    <a:pt x="73" y="534"/>
                  </a:moveTo>
                  <a:lnTo>
                    <a:pt x="0" y="504"/>
                  </a:lnTo>
                  <a:lnTo>
                    <a:pt x="7" y="488"/>
                  </a:lnTo>
                  <a:lnTo>
                    <a:pt x="73" y="516"/>
                  </a:lnTo>
                  <a:lnTo>
                    <a:pt x="218" y="462"/>
                  </a:lnTo>
                  <a:lnTo>
                    <a:pt x="218" y="71"/>
                  </a:lnTo>
                  <a:lnTo>
                    <a:pt x="70" y="15"/>
                  </a:lnTo>
                  <a:lnTo>
                    <a:pt x="76" y="0"/>
                  </a:lnTo>
                  <a:lnTo>
                    <a:pt x="235" y="59"/>
                  </a:lnTo>
                  <a:lnTo>
                    <a:pt x="235" y="473"/>
                  </a:lnTo>
                  <a:lnTo>
                    <a:pt x="73" y="5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7" name="Freeform 31"/>
            <p:cNvSpPr>
              <a:spLocks/>
            </p:cNvSpPr>
            <p:nvPr userDrawn="1"/>
          </p:nvSpPr>
          <p:spPr bwMode="auto">
            <a:xfrm>
              <a:off x="6550025" y="3387725"/>
              <a:ext cx="347663" cy="152400"/>
            </a:xfrm>
            <a:custGeom>
              <a:avLst/>
              <a:gdLst>
                <a:gd name="T0" fmla="*/ 7 w 219"/>
                <a:gd name="T1" fmla="*/ 96 h 96"/>
                <a:gd name="T2" fmla="*/ 0 w 219"/>
                <a:gd name="T3" fmla="*/ 81 h 96"/>
                <a:gd name="T4" fmla="*/ 214 w 219"/>
                <a:gd name="T5" fmla="*/ 0 h 96"/>
                <a:gd name="T6" fmla="*/ 219 w 219"/>
                <a:gd name="T7" fmla="*/ 16 h 96"/>
                <a:gd name="T8" fmla="*/ 7 w 219"/>
                <a:gd name="T9" fmla="*/ 96 h 96"/>
              </a:gdLst>
              <a:ahLst/>
              <a:cxnLst>
                <a:cxn ang="0">
                  <a:pos x="T0" y="T1"/>
                </a:cxn>
                <a:cxn ang="0">
                  <a:pos x="T2" y="T3"/>
                </a:cxn>
                <a:cxn ang="0">
                  <a:pos x="T4" y="T5"/>
                </a:cxn>
                <a:cxn ang="0">
                  <a:pos x="T6" y="T7"/>
                </a:cxn>
                <a:cxn ang="0">
                  <a:pos x="T8" y="T9"/>
                </a:cxn>
              </a:cxnLst>
              <a:rect l="0" t="0" r="r" b="b"/>
              <a:pathLst>
                <a:path w="219" h="96">
                  <a:moveTo>
                    <a:pt x="7" y="96"/>
                  </a:moveTo>
                  <a:lnTo>
                    <a:pt x="0" y="81"/>
                  </a:lnTo>
                  <a:lnTo>
                    <a:pt x="214" y="0"/>
                  </a:lnTo>
                  <a:lnTo>
                    <a:pt x="219" y="16"/>
                  </a:lnTo>
                  <a:lnTo>
                    <a:pt x="7"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8" name="Freeform 32"/>
            <p:cNvSpPr>
              <a:spLocks/>
            </p:cNvSpPr>
            <p:nvPr userDrawn="1"/>
          </p:nvSpPr>
          <p:spPr bwMode="auto">
            <a:xfrm>
              <a:off x="6550025" y="3255963"/>
              <a:ext cx="347663" cy="152400"/>
            </a:xfrm>
            <a:custGeom>
              <a:avLst/>
              <a:gdLst>
                <a:gd name="T0" fmla="*/ 7 w 219"/>
                <a:gd name="T1" fmla="*/ 96 h 96"/>
                <a:gd name="T2" fmla="*/ 0 w 219"/>
                <a:gd name="T3" fmla="*/ 81 h 96"/>
                <a:gd name="T4" fmla="*/ 214 w 219"/>
                <a:gd name="T5" fmla="*/ 0 h 96"/>
                <a:gd name="T6" fmla="*/ 219 w 219"/>
                <a:gd name="T7" fmla="*/ 16 h 96"/>
                <a:gd name="T8" fmla="*/ 7 w 219"/>
                <a:gd name="T9" fmla="*/ 96 h 96"/>
              </a:gdLst>
              <a:ahLst/>
              <a:cxnLst>
                <a:cxn ang="0">
                  <a:pos x="T0" y="T1"/>
                </a:cxn>
                <a:cxn ang="0">
                  <a:pos x="T2" y="T3"/>
                </a:cxn>
                <a:cxn ang="0">
                  <a:pos x="T4" y="T5"/>
                </a:cxn>
                <a:cxn ang="0">
                  <a:pos x="T6" y="T7"/>
                </a:cxn>
                <a:cxn ang="0">
                  <a:pos x="T8" y="T9"/>
                </a:cxn>
              </a:cxnLst>
              <a:rect l="0" t="0" r="r" b="b"/>
              <a:pathLst>
                <a:path w="219" h="96">
                  <a:moveTo>
                    <a:pt x="7" y="96"/>
                  </a:moveTo>
                  <a:lnTo>
                    <a:pt x="0" y="81"/>
                  </a:lnTo>
                  <a:lnTo>
                    <a:pt x="214" y="0"/>
                  </a:lnTo>
                  <a:lnTo>
                    <a:pt x="219" y="16"/>
                  </a:lnTo>
                  <a:lnTo>
                    <a:pt x="7"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9" name="Freeform 33"/>
            <p:cNvSpPr>
              <a:spLocks noEditPoints="1"/>
            </p:cNvSpPr>
            <p:nvPr userDrawn="1"/>
          </p:nvSpPr>
          <p:spPr bwMode="auto">
            <a:xfrm>
              <a:off x="6646863" y="3825875"/>
              <a:ext cx="207963" cy="80963"/>
            </a:xfrm>
            <a:custGeom>
              <a:avLst/>
              <a:gdLst>
                <a:gd name="T0" fmla="*/ 65 w 131"/>
                <a:gd name="T1" fmla="*/ 51 h 51"/>
                <a:gd name="T2" fmla="*/ 0 w 131"/>
                <a:gd name="T3" fmla="*/ 26 h 51"/>
                <a:gd name="T4" fmla="*/ 65 w 131"/>
                <a:gd name="T5" fmla="*/ 0 h 51"/>
                <a:gd name="T6" fmla="*/ 131 w 131"/>
                <a:gd name="T7" fmla="*/ 26 h 51"/>
                <a:gd name="T8" fmla="*/ 65 w 131"/>
                <a:gd name="T9" fmla="*/ 51 h 51"/>
                <a:gd name="T10" fmla="*/ 45 w 131"/>
                <a:gd name="T11" fmla="*/ 26 h 51"/>
                <a:gd name="T12" fmla="*/ 65 w 131"/>
                <a:gd name="T13" fmla="*/ 34 h 51"/>
                <a:gd name="T14" fmla="*/ 85 w 131"/>
                <a:gd name="T15" fmla="*/ 26 h 51"/>
                <a:gd name="T16" fmla="*/ 65 w 131"/>
                <a:gd name="T17" fmla="*/ 18 h 51"/>
                <a:gd name="T18" fmla="*/ 45 w 131"/>
                <a:gd name="T19" fmla="*/ 2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51">
                  <a:moveTo>
                    <a:pt x="65" y="51"/>
                  </a:moveTo>
                  <a:lnTo>
                    <a:pt x="0" y="26"/>
                  </a:lnTo>
                  <a:lnTo>
                    <a:pt x="65" y="0"/>
                  </a:lnTo>
                  <a:lnTo>
                    <a:pt x="131" y="26"/>
                  </a:lnTo>
                  <a:lnTo>
                    <a:pt x="65" y="51"/>
                  </a:lnTo>
                  <a:close/>
                  <a:moveTo>
                    <a:pt x="45" y="26"/>
                  </a:moveTo>
                  <a:lnTo>
                    <a:pt x="65" y="34"/>
                  </a:lnTo>
                  <a:lnTo>
                    <a:pt x="85" y="26"/>
                  </a:lnTo>
                  <a:lnTo>
                    <a:pt x="65" y="18"/>
                  </a:lnTo>
                  <a:lnTo>
                    <a:pt x="45"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40" name="Group 1039"/>
          <p:cNvGrpSpPr/>
          <p:nvPr userDrawn="1"/>
        </p:nvGrpSpPr>
        <p:grpSpPr>
          <a:xfrm>
            <a:off x="-515961" y="1370718"/>
            <a:ext cx="746125" cy="751406"/>
            <a:chOff x="1254125" y="2903538"/>
            <a:chExt cx="896938" cy="903287"/>
          </a:xfrm>
        </p:grpSpPr>
        <p:sp>
          <p:nvSpPr>
            <p:cNvPr id="1041" name="Freeform 59"/>
            <p:cNvSpPr>
              <a:spLocks/>
            </p:cNvSpPr>
            <p:nvPr userDrawn="1"/>
          </p:nvSpPr>
          <p:spPr bwMode="auto">
            <a:xfrm>
              <a:off x="1254125"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ED00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2" name="Freeform 60"/>
            <p:cNvSpPr>
              <a:spLocks noEditPoints="1"/>
            </p:cNvSpPr>
            <p:nvPr userDrawn="1"/>
          </p:nvSpPr>
          <p:spPr bwMode="auto">
            <a:xfrm>
              <a:off x="1670050" y="2903538"/>
              <a:ext cx="282575" cy="806450"/>
            </a:xfrm>
            <a:custGeom>
              <a:avLst/>
              <a:gdLst>
                <a:gd name="T0" fmla="*/ 0 w 178"/>
                <a:gd name="T1" fmla="*/ 508 h 508"/>
                <a:gd name="T2" fmla="*/ 0 w 178"/>
                <a:gd name="T3" fmla="*/ 71 h 508"/>
                <a:gd name="T4" fmla="*/ 178 w 178"/>
                <a:gd name="T5" fmla="*/ 0 h 508"/>
                <a:gd name="T6" fmla="*/ 178 w 178"/>
                <a:gd name="T7" fmla="*/ 440 h 508"/>
                <a:gd name="T8" fmla="*/ 0 w 178"/>
                <a:gd name="T9" fmla="*/ 508 h 508"/>
                <a:gd name="T10" fmla="*/ 20 w 178"/>
                <a:gd name="T11" fmla="*/ 84 h 508"/>
                <a:gd name="T12" fmla="*/ 20 w 178"/>
                <a:gd name="T13" fmla="*/ 480 h 508"/>
                <a:gd name="T14" fmla="*/ 158 w 178"/>
                <a:gd name="T15" fmla="*/ 427 h 508"/>
                <a:gd name="T16" fmla="*/ 158 w 178"/>
                <a:gd name="T17" fmla="*/ 30 h 508"/>
                <a:gd name="T18" fmla="*/ 20 w 178"/>
                <a:gd name="T19" fmla="*/ 84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508">
                  <a:moveTo>
                    <a:pt x="0" y="508"/>
                  </a:moveTo>
                  <a:lnTo>
                    <a:pt x="0" y="71"/>
                  </a:lnTo>
                  <a:lnTo>
                    <a:pt x="178" y="0"/>
                  </a:lnTo>
                  <a:lnTo>
                    <a:pt x="178" y="440"/>
                  </a:lnTo>
                  <a:lnTo>
                    <a:pt x="0" y="508"/>
                  </a:lnTo>
                  <a:close/>
                  <a:moveTo>
                    <a:pt x="20" y="84"/>
                  </a:moveTo>
                  <a:lnTo>
                    <a:pt x="20" y="480"/>
                  </a:lnTo>
                  <a:lnTo>
                    <a:pt x="158" y="427"/>
                  </a:lnTo>
                  <a:lnTo>
                    <a:pt x="158" y="30"/>
                  </a:lnTo>
                  <a:lnTo>
                    <a:pt x="2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3" name="Freeform 61"/>
            <p:cNvSpPr>
              <a:spLocks noEditPoints="1"/>
            </p:cNvSpPr>
            <p:nvPr userDrawn="1"/>
          </p:nvSpPr>
          <p:spPr bwMode="auto">
            <a:xfrm>
              <a:off x="1446213" y="3209925"/>
              <a:ext cx="176213" cy="584200"/>
            </a:xfrm>
            <a:custGeom>
              <a:avLst/>
              <a:gdLst>
                <a:gd name="T0" fmla="*/ 0 w 111"/>
                <a:gd name="T1" fmla="*/ 368 h 368"/>
                <a:gd name="T2" fmla="*/ 0 w 111"/>
                <a:gd name="T3" fmla="*/ 42 h 368"/>
                <a:gd name="T4" fmla="*/ 111 w 111"/>
                <a:gd name="T5" fmla="*/ 0 h 368"/>
                <a:gd name="T6" fmla="*/ 111 w 111"/>
                <a:gd name="T7" fmla="*/ 329 h 368"/>
                <a:gd name="T8" fmla="*/ 0 w 111"/>
                <a:gd name="T9" fmla="*/ 368 h 368"/>
                <a:gd name="T10" fmla="*/ 20 w 111"/>
                <a:gd name="T11" fmla="*/ 57 h 368"/>
                <a:gd name="T12" fmla="*/ 20 w 111"/>
                <a:gd name="T13" fmla="*/ 341 h 368"/>
                <a:gd name="T14" fmla="*/ 92 w 111"/>
                <a:gd name="T15" fmla="*/ 314 h 368"/>
                <a:gd name="T16" fmla="*/ 92 w 111"/>
                <a:gd name="T17" fmla="*/ 29 h 368"/>
                <a:gd name="T18" fmla="*/ 20 w 111"/>
                <a:gd name="T19" fmla="*/ 5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368">
                  <a:moveTo>
                    <a:pt x="0" y="368"/>
                  </a:moveTo>
                  <a:lnTo>
                    <a:pt x="0" y="42"/>
                  </a:lnTo>
                  <a:lnTo>
                    <a:pt x="111" y="0"/>
                  </a:lnTo>
                  <a:lnTo>
                    <a:pt x="111" y="329"/>
                  </a:lnTo>
                  <a:lnTo>
                    <a:pt x="0" y="368"/>
                  </a:lnTo>
                  <a:close/>
                  <a:moveTo>
                    <a:pt x="20" y="57"/>
                  </a:moveTo>
                  <a:lnTo>
                    <a:pt x="20" y="341"/>
                  </a:lnTo>
                  <a:lnTo>
                    <a:pt x="92" y="314"/>
                  </a:lnTo>
                  <a:lnTo>
                    <a:pt x="92" y="29"/>
                  </a:lnTo>
                  <a:lnTo>
                    <a:pt x="20"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4" name="Freeform 62"/>
            <p:cNvSpPr>
              <a:spLocks noEditPoints="1"/>
            </p:cNvSpPr>
            <p:nvPr userDrawn="1"/>
          </p:nvSpPr>
          <p:spPr bwMode="auto">
            <a:xfrm>
              <a:off x="1812925" y="3289300"/>
              <a:ext cx="282575" cy="366713"/>
            </a:xfrm>
            <a:custGeom>
              <a:avLst/>
              <a:gdLst>
                <a:gd name="T0" fmla="*/ 0 w 178"/>
                <a:gd name="T1" fmla="*/ 231 h 231"/>
                <a:gd name="T2" fmla="*/ 0 w 178"/>
                <a:gd name="T3" fmla="*/ 70 h 231"/>
                <a:gd name="T4" fmla="*/ 178 w 178"/>
                <a:gd name="T5" fmla="*/ 0 h 231"/>
                <a:gd name="T6" fmla="*/ 178 w 178"/>
                <a:gd name="T7" fmla="*/ 163 h 231"/>
                <a:gd name="T8" fmla="*/ 0 w 178"/>
                <a:gd name="T9" fmla="*/ 231 h 231"/>
                <a:gd name="T10" fmla="*/ 20 w 178"/>
                <a:gd name="T11" fmla="*/ 83 h 231"/>
                <a:gd name="T12" fmla="*/ 20 w 178"/>
                <a:gd name="T13" fmla="*/ 202 h 231"/>
                <a:gd name="T14" fmla="*/ 157 w 178"/>
                <a:gd name="T15" fmla="*/ 149 h 231"/>
                <a:gd name="T16" fmla="*/ 157 w 178"/>
                <a:gd name="T17" fmla="*/ 29 h 231"/>
                <a:gd name="T18" fmla="*/ 20 w 178"/>
                <a:gd name="T19" fmla="*/ 8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231">
                  <a:moveTo>
                    <a:pt x="0" y="231"/>
                  </a:moveTo>
                  <a:lnTo>
                    <a:pt x="0" y="70"/>
                  </a:lnTo>
                  <a:lnTo>
                    <a:pt x="178" y="0"/>
                  </a:lnTo>
                  <a:lnTo>
                    <a:pt x="178" y="163"/>
                  </a:lnTo>
                  <a:lnTo>
                    <a:pt x="0" y="231"/>
                  </a:lnTo>
                  <a:close/>
                  <a:moveTo>
                    <a:pt x="20" y="83"/>
                  </a:moveTo>
                  <a:lnTo>
                    <a:pt x="20" y="202"/>
                  </a:lnTo>
                  <a:lnTo>
                    <a:pt x="157" y="149"/>
                  </a:lnTo>
                  <a:lnTo>
                    <a:pt x="157" y="29"/>
                  </a:lnTo>
                  <a:lnTo>
                    <a:pt x="2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5" name="Freeform 63"/>
            <p:cNvSpPr>
              <a:spLocks/>
            </p:cNvSpPr>
            <p:nvPr userDrawn="1"/>
          </p:nvSpPr>
          <p:spPr bwMode="auto">
            <a:xfrm>
              <a:off x="1312863" y="3163888"/>
              <a:ext cx="312738" cy="569913"/>
            </a:xfrm>
            <a:custGeom>
              <a:avLst/>
              <a:gdLst>
                <a:gd name="T0" fmla="*/ 20 w 197"/>
                <a:gd name="T1" fmla="*/ 359 h 359"/>
                <a:gd name="T2" fmla="*/ 0 w 197"/>
                <a:gd name="T3" fmla="*/ 359 h 359"/>
                <a:gd name="T4" fmla="*/ 0 w 197"/>
                <a:gd name="T5" fmla="*/ 37 h 359"/>
                <a:gd name="T6" fmla="*/ 96 w 197"/>
                <a:gd name="T7" fmla="*/ 0 h 359"/>
                <a:gd name="T8" fmla="*/ 197 w 197"/>
                <a:gd name="T9" fmla="*/ 29 h 359"/>
                <a:gd name="T10" fmla="*/ 191 w 197"/>
                <a:gd name="T11" fmla="*/ 49 h 359"/>
                <a:gd name="T12" fmla="*/ 97 w 197"/>
                <a:gd name="T13" fmla="*/ 21 h 359"/>
                <a:gd name="T14" fmla="*/ 20 w 197"/>
                <a:gd name="T15" fmla="*/ 50 h 359"/>
                <a:gd name="T16" fmla="*/ 20 w 197"/>
                <a:gd name="T17" fmla="*/ 35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359">
                  <a:moveTo>
                    <a:pt x="20" y="359"/>
                  </a:moveTo>
                  <a:lnTo>
                    <a:pt x="0" y="359"/>
                  </a:lnTo>
                  <a:lnTo>
                    <a:pt x="0" y="37"/>
                  </a:lnTo>
                  <a:lnTo>
                    <a:pt x="96" y="0"/>
                  </a:lnTo>
                  <a:lnTo>
                    <a:pt x="197" y="29"/>
                  </a:lnTo>
                  <a:lnTo>
                    <a:pt x="191" y="49"/>
                  </a:lnTo>
                  <a:lnTo>
                    <a:pt x="97" y="21"/>
                  </a:lnTo>
                  <a:lnTo>
                    <a:pt x="20" y="50"/>
                  </a:lnTo>
                  <a:lnTo>
                    <a:pt x="20" y="3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6" name="Freeform 64"/>
            <p:cNvSpPr>
              <a:spLocks/>
            </p:cNvSpPr>
            <p:nvPr userDrawn="1"/>
          </p:nvSpPr>
          <p:spPr bwMode="auto">
            <a:xfrm>
              <a:off x="1320800" y="3219450"/>
              <a:ext cx="146050" cy="84138"/>
            </a:xfrm>
            <a:custGeom>
              <a:avLst/>
              <a:gdLst>
                <a:gd name="T0" fmla="*/ 84 w 92"/>
                <a:gd name="T1" fmla="*/ 53 h 53"/>
                <a:gd name="T2" fmla="*/ 0 w 92"/>
                <a:gd name="T3" fmla="*/ 18 h 53"/>
                <a:gd name="T4" fmla="*/ 8 w 92"/>
                <a:gd name="T5" fmla="*/ 0 h 53"/>
                <a:gd name="T6" fmla="*/ 92 w 92"/>
                <a:gd name="T7" fmla="*/ 34 h 53"/>
                <a:gd name="T8" fmla="*/ 84 w 92"/>
                <a:gd name="T9" fmla="*/ 53 h 53"/>
              </a:gdLst>
              <a:ahLst/>
              <a:cxnLst>
                <a:cxn ang="0">
                  <a:pos x="T0" y="T1"/>
                </a:cxn>
                <a:cxn ang="0">
                  <a:pos x="T2" y="T3"/>
                </a:cxn>
                <a:cxn ang="0">
                  <a:pos x="T4" y="T5"/>
                </a:cxn>
                <a:cxn ang="0">
                  <a:pos x="T6" y="T7"/>
                </a:cxn>
                <a:cxn ang="0">
                  <a:pos x="T8" y="T9"/>
                </a:cxn>
              </a:cxnLst>
              <a:rect l="0" t="0" r="r" b="b"/>
              <a:pathLst>
                <a:path w="92" h="53">
                  <a:moveTo>
                    <a:pt x="84" y="53"/>
                  </a:moveTo>
                  <a:lnTo>
                    <a:pt x="0" y="18"/>
                  </a:lnTo>
                  <a:lnTo>
                    <a:pt x="8" y="0"/>
                  </a:lnTo>
                  <a:lnTo>
                    <a:pt x="92" y="34"/>
                  </a:lnTo>
                  <a:lnTo>
                    <a:pt x="84"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7" name="Freeform 65"/>
            <p:cNvSpPr>
              <a:spLocks/>
            </p:cNvSpPr>
            <p:nvPr userDrawn="1"/>
          </p:nvSpPr>
          <p:spPr bwMode="auto">
            <a:xfrm>
              <a:off x="1795463" y="2971800"/>
              <a:ext cx="212725" cy="103188"/>
            </a:xfrm>
            <a:custGeom>
              <a:avLst/>
              <a:gdLst>
                <a:gd name="T0" fmla="*/ 6 w 134"/>
                <a:gd name="T1" fmla="*/ 65 h 65"/>
                <a:gd name="T2" fmla="*/ 0 w 134"/>
                <a:gd name="T3" fmla="*/ 46 h 65"/>
                <a:gd name="T4" fmla="*/ 127 w 134"/>
                <a:gd name="T5" fmla="*/ 0 h 65"/>
                <a:gd name="T6" fmla="*/ 134 w 134"/>
                <a:gd name="T7" fmla="*/ 19 h 65"/>
                <a:gd name="T8" fmla="*/ 6 w 134"/>
                <a:gd name="T9" fmla="*/ 65 h 65"/>
              </a:gdLst>
              <a:ahLst/>
              <a:cxnLst>
                <a:cxn ang="0">
                  <a:pos x="T0" y="T1"/>
                </a:cxn>
                <a:cxn ang="0">
                  <a:pos x="T2" y="T3"/>
                </a:cxn>
                <a:cxn ang="0">
                  <a:pos x="T4" y="T5"/>
                </a:cxn>
                <a:cxn ang="0">
                  <a:pos x="T6" y="T7"/>
                </a:cxn>
                <a:cxn ang="0">
                  <a:pos x="T8" y="T9"/>
                </a:cxn>
              </a:cxnLst>
              <a:rect l="0" t="0" r="r" b="b"/>
              <a:pathLst>
                <a:path w="134" h="65">
                  <a:moveTo>
                    <a:pt x="6" y="65"/>
                  </a:moveTo>
                  <a:lnTo>
                    <a:pt x="0" y="46"/>
                  </a:lnTo>
                  <a:lnTo>
                    <a:pt x="127" y="0"/>
                  </a:lnTo>
                  <a:lnTo>
                    <a:pt x="134" y="19"/>
                  </a:lnTo>
                  <a:lnTo>
                    <a:pt x="6"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8" name="Freeform 66"/>
            <p:cNvSpPr>
              <a:spLocks/>
            </p:cNvSpPr>
            <p:nvPr userDrawn="1"/>
          </p:nvSpPr>
          <p:spPr bwMode="auto">
            <a:xfrm>
              <a:off x="1860550" y="3049588"/>
              <a:ext cx="147638" cy="80963"/>
            </a:xfrm>
            <a:custGeom>
              <a:avLst/>
              <a:gdLst>
                <a:gd name="T0" fmla="*/ 6 w 93"/>
                <a:gd name="T1" fmla="*/ 51 h 51"/>
                <a:gd name="T2" fmla="*/ 0 w 93"/>
                <a:gd name="T3" fmla="*/ 32 h 51"/>
                <a:gd name="T4" fmla="*/ 86 w 93"/>
                <a:gd name="T5" fmla="*/ 0 h 51"/>
                <a:gd name="T6" fmla="*/ 93 w 93"/>
                <a:gd name="T7" fmla="*/ 18 h 51"/>
                <a:gd name="T8" fmla="*/ 6 w 93"/>
                <a:gd name="T9" fmla="*/ 51 h 51"/>
              </a:gdLst>
              <a:ahLst/>
              <a:cxnLst>
                <a:cxn ang="0">
                  <a:pos x="T0" y="T1"/>
                </a:cxn>
                <a:cxn ang="0">
                  <a:pos x="T2" y="T3"/>
                </a:cxn>
                <a:cxn ang="0">
                  <a:pos x="T4" y="T5"/>
                </a:cxn>
                <a:cxn ang="0">
                  <a:pos x="T6" y="T7"/>
                </a:cxn>
                <a:cxn ang="0">
                  <a:pos x="T8" y="T9"/>
                </a:cxn>
              </a:cxnLst>
              <a:rect l="0" t="0" r="r" b="b"/>
              <a:pathLst>
                <a:path w="93" h="51">
                  <a:moveTo>
                    <a:pt x="6" y="51"/>
                  </a:moveTo>
                  <a:lnTo>
                    <a:pt x="0" y="32"/>
                  </a:lnTo>
                  <a:lnTo>
                    <a:pt x="86" y="0"/>
                  </a:lnTo>
                  <a:lnTo>
                    <a:pt x="93" y="18"/>
                  </a:lnTo>
                  <a:lnTo>
                    <a:pt x="6"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49" name="Group 1048"/>
          <p:cNvGrpSpPr/>
          <p:nvPr userDrawn="1"/>
        </p:nvGrpSpPr>
        <p:grpSpPr>
          <a:xfrm>
            <a:off x="-520642" y="3020019"/>
            <a:ext cx="746126" cy="747445"/>
            <a:chOff x="8783638" y="2908300"/>
            <a:chExt cx="896938" cy="898525"/>
          </a:xfrm>
        </p:grpSpPr>
        <p:sp>
          <p:nvSpPr>
            <p:cNvPr id="1050" name="Freeform 16"/>
            <p:cNvSpPr>
              <a:spLocks/>
            </p:cNvSpPr>
            <p:nvPr userDrawn="1"/>
          </p:nvSpPr>
          <p:spPr bwMode="auto">
            <a:xfrm>
              <a:off x="8783638"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63CA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1" name="Freeform 17"/>
            <p:cNvSpPr>
              <a:spLocks noEditPoints="1"/>
            </p:cNvSpPr>
            <p:nvPr userDrawn="1"/>
          </p:nvSpPr>
          <p:spPr bwMode="auto">
            <a:xfrm>
              <a:off x="8886825" y="2908300"/>
              <a:ext cx="692150" cy="819150"/>
            </a:xfrm>
            <a:custGeom>
              <a:avLst/>
              <a:gdLst>
                <a:gd name="T0" fmla="*/ 0 w 436"/>
                <a:gd name="T1" fmla="*/ 516 h 516"/>
                <a:gd name="T2" fmla="*/ 0 w 436"/>
                <a:gd name="T3" fmla="*/ 159 h 516"/>
                <a:gd name="T4" fmla="*/ 436 w 436"/>
                <a:gd name="T5" fmla="*/ 0 h 516"/>
                <a:gd name="T6" fmla="*/ 436 w 436"/>
                <a:gd name="T7" fmla="*/ 344 h 516"/>
                <a:gd name="T8" fmla="*/ 0 w 436"/>
                <a:gd name="T9" fmla="*/ 516 h 516"/>
                <a:gd name="T10" fmla="*/ 15 w 436"/>
                <a:gd name="T11" fmla="*/ 170 h 516"/>
                <a:gd name="T12" fmla="*/ 15 w 436"/>
                <a:gd name="T13" fmla="*/ 493 h 516"/>
                <a:gd name="T14" fmla="*/ 420 w 436"/>
                <a:gd name="T15" fmla="*/ 333 h 516"/>
                <a:gd name="T16" fmla="*/ 420 w 436"/>
                <a:gd name="T17" fmla="*/ 23 h 516"/>
                <a:gd name="T18" fmla="*/ 15 w 436"/>
                <a:gd name="T19" fmla="*/ 17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6" h="516">
                  <a:moveTo>
                    <a:pt x="0" y="516"/>
                  </a:moveTo>
                  <a:lnTo>
                    <a:pt x="0" y="159"/>
                  </a:lnTo>
                  <a:lnTo>
                    <a:pt x="436" y="0"/>
                  </a:lnTo>
                  <a:lnTo>
                    <a:pt x="436" y="344"/>
                  </a:lnTo>
                  <a:lnTo>
                    <a:pt x="0" y="516"/>
                  </a:lnTo>
                  <a:close/>
                  <a:moveTo>
                    <a:pt x="15" y="170"/>
                  </a:moveTo>
                  <a:lnTo>
                    <a:pt x="15" y="493"/>
                  </a:lnTo>
                  <a:lnTo>
                    <a:pt x="420" y="333"/>
                  </a:lnTo>
                  <a:lnTo>
                    <a:pt x="420" y="23"/>
                  </a:lnTo>
                  <a:lnTo>
                    <a:pt x="15" y="1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2" name="Freeform 18"/>
            <p:cNvSpPr>
              <a:spLocks/>
            </p:cNvSpPr>
            <p:nvPr userDrawn="1"/>
          </p:nvSpPr>
          <p:spPr bwMode="auto">
            <a:xfrm>
              <a:off x="8937625" y="2955925"/>
              <a:ext cx="633413" cy="252413"/>
            </a:xfrm>
            <a:custGeom>
              <a:avLst/>
              <a:gdLst>
                <a:gd name="T0" fmla="*/ 5 w 399"/>
                <a:gd name="T1" fmla="*/ 159 h 159"/>
                <a:gd name="T2" fmla="*/ 0 w 399"/>
                <a:gd name="T3" fmla="*/ 144 h 159"/>
                <a:gd name="T4" fmla="*/ 393 w 399"/>
                <a:gd name="T5" fmla="*/ 0 h 159"/>
                <a:gd name="T6" fmla="*/ 399 w 399"/>
                <a:gd name="T7" fmla="*/ 14 h 159"/>
                <a:gd name="T8" fmla="*/ 5 w 399"/>
                <a:gd name="T9" fmla="*/ 159 h 159"/>
              </a:gdLst>
              <a:ahLst/>
              <a:cxnLst>
                <a:cxn ang="0">
                  <a:pos x="T0" y="T1"/>
                </a:cxn>
                <a:cxn ang="0">
                  <a:pos x="T2" y="T3"/>
                </a:cxn>
                <a:cxn ang="0">
                  <a:pos x="T4" y="T5"/>
                </a:cxn>
                <a:cxn ang="0">
                  <a:pos x="T6" y="T7"/>
                </a:cxn>
                <a:cxn ang="0">
                  <a:pos x="T8" y="T9"/>
                </a:cxn>
              </a:cxnLst>
              <a:rect l="0" t="0" r="r" b="b"/>
              <a:pathLst>
                <a:path w="399" h="159">
                  <a:moveTo>
                    <a:pt x="5" y="159"/>
                  </a:moveTo>
                  <a:lnTo>
                    <a:pt x="0" y="144"/>
                  </a:lnTo>
                  <a:lnTo>
                    <a:pt x="393" y="0"/>
                  </a:lnTo>
                  <a:lnTo>
                    <a:pt x="399" y="14"/>
                  </a:lnTo>
                  <a:lnTo>
                    <a:pt x="5" y="1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3" name="Freeform 19"/>
            <p:cNvSpPr>
              <a:spLocks/>
            </p:cNvSpPr>
            <p:nvPr userDrawn="1"/>
          </p:nvSpPr>
          <p:spPr bwMode="auto">
            <a:xfrm>
              <a:off x="9331325" y="3035300"/>
              <a:ext cx="239713" cy="106363"/>
            </a:xfrm>
            <a:custGeom>
              <a:avLst/>
              <a:gdLst>
                <a:gd name="T0" fmla="*/ 6 w 151"/>
                <a:gd name="T1" fmla="*/ 67 h 67"/>
                <a:gd name="T2" fmla="*/ 0 w 151"/>
                <a:gd name="T3" fmla="*/ 53 h 67"/>
                <a:gd name="T4" fmla="*/ 145 w 151"/>
                <a:gd name="T5" fmla="*/ 0 h 67"/>
                <a:gd name="T6" fmla="*/ 151 w 151"/>
                <a:gd name="T7" fmla="*/ 14 h 67"/>
                <a:gd name="T8" fmla="*/ 6 w 151"/>
                <a:gd name="T9" fmla="*/ 67 h 67"/>
              </a:gdLst>
              <a:ahLst/>
              <a:cxnLst>
                <a:cxn ang="0">
                  <a:pos x="T0" y="T1"/>
                </a:cxn>
                <a:cxn ang="0">
                  <a:pos x="T2" y="T3"/>
                </a:cxn>
                <a:cxn ang="0">
                  <a:pos x="T4" y="T5"/>
                </a:cxn>
                <a:cxn ang="0">
                  <a:pos x="T6" y="T7"/>
                </a:cxn>
                <a:cxn ang="0">
                  <a:pos x="T8" y="T9"/>
                </a:cxn>
              </a:cxnLst>
              <a:rect l="0" t="0" r="r" b="b"/>
              <a:pathLst>
                <a:path w="151" h="67">
                  <a:moveTo>
                    <a:pt x="6" y="67"/>
                  </a:moveTo>
                  <a:lnTo>
                    <a:pt x="0" y="53"/>
                  </a:lnTo>
                  <a:lnTo>
                    <a:pt x="145" y="0"/>
                  </a:lnTo>
                  <a:lnTo>
                    <a:pt x="151" y="14"/>
                  </a:lnTo>
                  <a:lnTo>
                    <a:pt x="6"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4" name="Freeform 20"/>
            <p:cNvSpPr>
              <a:spLocks/>
            </p:cNvSpPr>
            <p:nvPr userDrawn="1"/>
          </p:nvSpPr>
          <p:spPr bwMode="auto">
            <a:xfrm>
              <a:off x="9331325" y="3082925"/>
              <a:ext cx="239713" cy="106363"/>
            </a:xfrm>
            <a:custGeom>
              <a:avLst/>
              <a:gdLst>
                <a:gd name="T0" fmla="*/ 6 w 151"/>
                <a:gd name="T1" fmla="*/ 67 h 67"/>
                <a:gd name="T2" fmla="*/ 0 w 151"/>
                <a:gd name="T3" fmla="*/ 53 h 67"/>
                <a:gd name="T4" fmla="*/ 145 w 151"/>
                <a:gd name="T5" fmla="*/ 0 h 67"/>
                <a:gd name="T6" fmla="*/ 151 w 151"/>
                <a:gd name="T7" fmla="*/ 14 h 67"/>
                <a:gd name="T8" fmla="*/ 6 w 151"/>
                <a:gd name="T9" fmla="*/ 67 h 67"/>
              </a:gdLst>
              <a:ahLst/>
              <a:cxnLst>
                <a:cxn ang="0">
                  <a:pos x="T0" y="T1"/>
                </a:cxn>
                <a:cxn ang="0">
                  <a:pos x="T2" y="T3"/>
                </a:cxn>
                <a:cxn ang="0">
                  <a:pos x="T4" y="T5"/>
                </a:cxn>
                <a:cxn ang="0">
                  <a:pos x="T6" y="T7"/>
                </a:cxn>
                <a:cxn ang="0">
                  <a:pos x="T8" y="T9"/>
                </a:cxn>
              </a:cxnLst>
              <a:rect l="0" t="0" r="r" b="b"/>
              <a:pathLst>
                <a:path w="151" h="67">
                  <a:moveTo>
                    <a:pt x="6" y="67"/>
                  </a:moveTo>
                  <a:lnTo>
                    <a:pt x="0" y="53"/>
                  </a:lnTo>
                  <a:lnTo>
                    <a:pt x="145" y="0"/>
                  </a:lnTo>
                  <a:lnTo>
                    <a:pt x="151" y="14"/>
                  </a:lnTo>
                  <a:lnTo>
                    <a:pt x="6"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5" name="Freeform 21"/>
            <p:cNvSpPr>
              <a:spLocks/>
            </p:cNvSpPr>
            <p:nvPr userDrawn="1"/>
          </p:nvSpPr>
          <p:spPr bwMode="auto">
            <a:xfrm>
              <a:off x="9004300" y="3551238"/>
              <a:ext cx="117475" cy="63500"/>
            </a:xfrm>
            <a:custGeom>
              <a:avLst/>
              <a:gdLst>
                <a:gd name="T0" fmla="*/ 5 w 74"/>
                <a:gd name="T1" fmla="*/ 40 h 40"/>
                <a:gd name="T2" fmla="*/ 0 w 74"/>
                <a:gd name="T3" fmla="*/ 25 h 40"/>
                <a:gd name="T4" fmla="*/ 68 w 74"/>
                <a:gd name="T5" fmla="*/ 0 h 40"/>
                <a:gd name="T6" fmla="*/ 74 w 74"/>
                <a:gd name="T7" fmla="*/ 14 h 40"/>
                <a:gd name="T8" fmla="*/ 5 w 74"/>
                <a:gd name="T9" fmla="*/ 40 h 40"/>
              </a:gdLst>
              <a:ahLst/>
              <a:cxnLst>
                <a:cxn ang="0">
                  <a:pos x="T0" y="T1"/>
                </a:cxn>
                <a:cxn ang="0">
                  <a:pos x="T2" y="T3"/>
                </a:cxn>
                <a:cxn ang="0">
                  <a:pos x="T4" y="T5"/>
                </a:cxn>
                <a:cxn ang="0">
                  <a:pos x="T6" y="T7"/>
                </a:cxn>
                <a:cxn ang="0">
                  <a:pos x="T8" y="T9"/>
                </a:cxn>
              </a:cxnLst>
              <a:rect l="0" t="0" r="r" b="b"/>
              <a:pathLst>
                <a:path w="74" h="40">
                  <a:moveTo>
                    <a:pt x="5" y="40"/>
                  </a:moveTo>
                  <a:lnTo>
                    <a:pt x="0" y="25"/>
                  </a:lnTo>
                  <a:lnTo>
                    <a:pt x="68" y="0"/>
                  </a:lnTo>
                  <a:lnTo>
                    <a:pt x="74" y="14"/>
                  </a:lnTo>
                  <a:lnTo>
                    <a:pt x="5"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56" name="Group 1055"/>
          <p:cNvGrpSpPr/>
          <p:nvPr userDrawn="1"/>
        </p:nvGrpSpPr>
        <p:grpSpPr>
          <a:xfrm>
            <a:off x="-516191" y="4635976"/>
            <a:ext cx="746125" cy="740842"/>
            <a:chOff x="3763963" y="2916238"/>
            <a:chExt cx="896938" cy="890587"/>
          </a:xfrm>
        </p:grpSpPr>
        <p:sp>
          <p:nvSpPr>
            <p:cNvPr id="1057" name="Freeform 43"/>
            <p:cNvSpPr>
              <a:spLocks/>
            </p:cNvSpPr>
            <p:nvPr userDrawn="1"/>
          </p:nvSpPr>
          <p:spPr bwMode="auto">
            <a:xfrm>
              <a:off x="3763963" y="3460750"/>
              <a:ext cx="896938" cy="346075"/>
            </a:xfrm>
            <a:custGeom>
              <a:avLst/>
              <a:gdLst>
                <a:gd name="T0" fmla="*/ 288 w 565"/>
                <a:gd name="T1" fmla="*/ 0 h 218"/>
                <a:gd name="T2" fmla="*/ 0 w 565"/>
                <a:gd name="T3" fmla="*/ 111 h 218"/>
                <a:gd name="T4" fmla="*/ 288 w 565"/>
                <a:gd name="T5" fmla="*/ 218 h 218"/>
                <a:gd name="T6" fmla="*/ 565 w 565"/>
                <a:gd name="T7" fmla="*/ 109 h 218"/>
                <a:gd name="T8" fmla="*/ 288 w 565"/>
                <a:gd name="T9" fmla="*/ 0 h 218"/>
              </a:gdLst>
              <a:ahLst/>
              <a:cxnLst>
                <a:cxn ang="0">
                  <a:pos x="T0" y="T1"/>
                </a:cxn>
                <a:cxn ang="0">
                  <a:pos x="T2" y="T3"/>
                </a:cxn>
                <a:cxn ang="0">
                  <a:pos x="T4" y="T5"/>
                </a:cxn>
                <a:cxn ang="0">
                  <a:pos x="T6" y="T7"/>
                </a:cxn>
                <a:cxn ang="0">
                  <a:pos x="T8" y="T9"/>
                </a:cxn>
              </a:cxnLst>
              <a:rect l="0" t="0" r="r" b="b"/>
              <a:pathLst>
                <a:path w="565" h="218">
                  <a:moveTo>
                    <a:pt x="288" y="0"/>
                  </a:moveTo>
                  <a:lnTo>
                    <a:pt x="0" y="111"/>
                  </a:lnTo>
                  <a:lnTo>
                    <a:pt x="288" y="218"/>
                  </a:lnTo>
                  <a:lnTo>
                    <a:pt x="565" y="109"/>
                  </a:lnTo>
                  <a:lnTo>
                    <a:pt x="288" y="0"/>
                  </a:lnTo>
                  <a:close/>
                </a:path>
              </a:pathLst>
            </a:custGeom>
            <a:solidFill>
              <a:srgbClr val="47C4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8" name="Freeform 44"/>
            <p:cNvSpPr>
              <a:spLocks noEditPoints="1"/>
            </p:cNvSpPr>
            <p:nvPr userDrawn="1"/>
          </p:nvSpPr>
          <p:spPr bwMode="auto">
            <a:xfrm>
              <a:off x="3944938" y="3260725"/>
              <a:ext cx="704850" cy="431800"/>
            </a:xfrm>
            <a:custGeom>
              <a:avLst/>
              <a:gdLst>
                <a:gd name="T0" fmla="*/ 84 w 402"/>
                <a:gd name="T1" fmla="*/ 246 h 246"/>
                <a:gd name="T2" fmla="*/ 10 w 402"/>
                <a:gd name="T3" fmla="*/ 190 h 246"/>
                <a:gd name="T4" fmla="*/ 63 w 402"/>
                <a:gd name="T5" fmla="*/ 97 h 246"/>
                <a:gd name="T6" fmla="*/ 297 w 402"/>
                <a:gd name="T7" fmla="*/ 6 h 246"/>
                <a:gd name="T8" fmla="*/ 356 w 402"/>
                <a:gd name="T9" fmla="*/ 13 h 246"/>
                <a:gd name="T10" fmla="*/ 392 w 402"/>
                <a:gd name="T11" fmla="*/ 59 h 246"/>
                <a:gd name="T12" fmla="*/ 339 w 402"/>
                <a:gd name="T13" fmla="*/ 152 h 246"/>
                <a:gd name="T14" fmla="*/ 104 w 402"/>
                <a:gd name="T15" fmla="*/ 244 h 246"/>
                <a:gd name="T16" fmla="*/ 84 w 402"/>
                <a:gd name="T17" fmla="*/ 246 h 246"/>
                <a:gd name="T18" fmla="*/ 318 w 402"/>
                <a:gd name="T19" fmla="*/ 21 h 246"/>
                <a:gd name="T20" fmla="*/ 303 w 402"/>
                <a:gd name="T21" fmla="*/ 23 h 246"/>
                <a:gd name="T22" fmla="*/ 69 w 402"/>
                <a:gd name="T23" fmla="*/ 114 h 246"/>
                <a:gd name="T24" fmla="*/ 28 w 402"/>
                <a:gd name="T25" fmla="*/ 186 h 246"/>
                <a:gd name="T26" fmla="*/ 99 w 402"/>
                <a:gd name="T27" fmla="*/ 226 h 246"/>
                <a:gd name="T28" fmla="*/ 333 w 402"/>
                <a:gd name="T29" fmla="*/ 136 h 246"/>
                <a:gd name="T30" fmla="*/ 374 w 402"/>
                <a:gd name="T31" fmla="*/ 64 h 246"/>
                <a:gd name="T32" fmla="*/ 347 w 402"/>
                <a:gd name="T33" fmla="*/ 28 h 246"/>
                <a:gd name="T34" fmla="*/ 318 w 402"/>
                <a:gd name="T35" fmla="*/ 2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2" h="246">
                  <a:moveTo>
                    <a:pt x="84" y="246"/>
                  </a:moveTo>
                  <a:cubicBezTo>
                    <a:pt x="51" y="246"/>
                    <a:pt x="20" y="224"/>
                    <a:pt x="10" y="190"/>
                  </a:cubicBezTo>
                  <a:cubicBezTo>
                    <a:pt x="0" y="152"/>
                    <a:pt x="22" y="114"/>
                    <a:pt x="63" y="97"/>
                  </a:cubicBezTo>
                  <a:cubicBezTo>
                    <a:pt x="297" y="6"/>
                    <a:pt x="297" y="6"/>
                    <a:pt x="297" y="6"/>
                  </a:cubicBezTo>
                  <a:cubicBezTo>
                    <a:pt x="318" y="0"/>
                    <a:pt x="338" y="3"/>
                    <a:pt x="356" y="13"/>
                  </a:cubicBezTo>
                  <a:cubicBezTo>
                    <a:pt x="374" y="23"/>
                    <a:pt x="387" y="39"/>
                    <a:pt x="392" y="59"/>
                  </a:cubicBezTo>
                  <a:cubicBezTo>
                    <a:pt x="402" y="97"/>
                    <a:pt x="380" y="137"/>
                    <a:pt x="339" y="152"/>
                  </a:cubicBezTo>
                  <a:cubicBezTo>
                    <a:pt x="104" y="244"/>
                    <a:pt x="104" y="244"/>
                    <a:pt x="104" y="244"/>
                  </a:cubicBezTo>
                  <a:cubicBezTo>
                    <a:pt x="98" y="246"/>
                    <a:pt x="91" y="246"/>
                    <a:pt x="84" y="246"/>
                  </a:cubicBezTo>
                  <a:close/>
                  <a:moveTo>
                    <a:pt x="318" y="21"/>
                  </a:moveTo>
                  <a:cubicBezTo>
                    <a:pt x="313" y="21"/>
                    <a:pt x="308" y="22"/>
                    <a:pt x="303" y="23"/>
                  </a:cubicBezTo>
                  <a:cubicBezTo>
                    <a:pt x="69" y="114"/>
                    <a:pt x="69" y="114"/>
                    <a:pt x="69" y="114"/>
                  </a:cubicBezTo>
                  <a:cubicBezTo>
                    <a:pt x="43" y="125"/>
                    <a:pt x="19" y="152"/>
                    <a:pt x="28" y="186"/>
                  </a:cubicBezTo>
                  <a:cubicBezTo>
                    <a:pt x="36" y="216"/>
                    <a:pt x="68" y="235"/>
                    <a:pt x="99" y="226"/>
                  </a:cubicBezTo>
                  <a:cubicBezTo>
                    <a:pt x="333" y="136"/>
                    <a:pt x="333" y="136"/>
                    <a:pt x="333" y="136"/>
                  </a:cubicBezTo>
                  <a:cubicBezTo>
                    <a:pt x="360" y="125"/>
                    <a:pt x="384" y="96"/>
                    <a:pt x="374" y="64"/>
                  </a:cubicBezTo>
                  <a:cubicBezTo>
                    <a:pt x="370" y="49"/>
                    <a:pt x="361" y="36"/>
                    <a:pt x="347" y="28"/>
                  </a:cubicBezTo>
                  <a:cubicBezTo>
                    <a:pt x="338" y="23"/>
                    <a:pt x="328" y="21"/>
                    <a:pt x="318"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59" name="Freeform 45"/>
            <p:cNvSpPr>
              <a:spLocks/>
            </p:cNvSpPr>
            <p:nvPr userDrawn="1"/>
          </p:nvSpPr>
          <p:spPr bwMode="auto">
            <a:xfrm>
              <a:off x="3787775" y="3200400"/>
              <a:ext cx="746125" cy="254000"/>
            </a:xfrm>
            <a:custGeom>
              <a:avLst/>
              <a:gdLst>
                <a:gd name="T0" fmla="*/ 89 w 470"/>
                <a:gd name="T1" fmla="*/ 160 h 160"/>
                <a:gd name="T2" fmla="*/ 0 w 470"/>
                <a:gd name="T3" fmla="*/ 127 h 160"/>
                <a:gd name="T4" fmla="*/ 338 w 470"/>
                <a:gd name="T5" fmla="*/ 0 h 160"/>
                <a:gd name="T6" fmla="*/ 470 w 470"/>
                <a:gd name="T7" fmla="*/ 44 h 160"/>
                <a:gd name="T8" fmla="*/ 464 w 470"/>
                <a:gd name="T9" fmla="*/ 63 h 160"/>
                <a:gd name="T10" fmla="*/ 338 w 470"/>
                <a:gd name="T11" fmla="*/ 22 h 160"/>
                <a:gd name="T12" fmla="*/ 58 w 470"/>
                <a:gd name="T13" fmla="*/ 127 h 160"/>
                <a:gd name="T14" fmla="*/ 97 w 470"/>
                <a:gd name="T15" fmla="*/ 141 h 160"/>
                <a:gd name="T16" fmla="*/ 89 w 470"/>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0" h="160">
                  <a:moveTo>
                    <a:pt x="89" y="160"/>
                  </a:moveTo>
                  <a:lnTo>
                    <a:pt x="0" y="127"/>
                  </a:lnTo>
                  <a:lnTo>
                    <a:pt x="338" y="0"/>
                  </a:lnTo>
                  <a:lnTo>
                    <a:pt x="470" y="44"/>
                  </a:lnTo>
                  <a:lnTo>
                    <a:pt x="464" y="63"/>
                  </a:lnTo>
                  <a:lnTo>
                    <a:pt x="338" y="22"/>
                  </a:lnTo>
                  <a:lnTo>
                    <a:pt x="58" y="127"/>
                  </a:lnTo>
                  <a:lnTo>
                    <a:pt x="97" y="141"/>
                  </a:lnTo>
                  <a:lnTo>
                    <a:pt x="89"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0" name="Freeform 46"/>
            <p:cNvSpPr>
              <a:spLocks/>
            </p:cNvSpPr>
            <p:nvPr userDrawn="1"/>
          </p:nvSpPr>
          <p:spPr bwMode="auto">
            <a:xfrm>
              <a:off x="4219575" y="3238500"/>
              <a:ext cx="193675" cy="92075"/>
            </a:xfrm>
            <a:custGeom>
              <a:avLst/>
              <a:gdLst>
                <a:gd name="T0" fmla="*/ 116 w 122"/>
                <a:gd name="T1" fmla="*/ 58 h 58"/>
                <a:gd name="T2" fmla="*/ 0 w 122"/>
                <a:gd name="T3" fmla="*/ 19 h 58"/>
                <a:gd name="T4" fmla="*/ 7 w 122"/>
                <a:gd name="T5" fmla="*/ 0 h 58"/>
                <a:gd name="T6" fmla="*/ 122 w 122"/>
                <a:gd name="T7" fmla="*/ 39 h 58"/>
                <a:gd name="T8" fmla="*/ 116 w 122"/>
                <a:gd name="T9" fmla="*/ 58 h 58"/>
              </a:gdLst>
              <a:ahLst/>
              <a:cxnLst>
                <a:cxn ang="0">
                  <a:pos x="T0" y="T1"/>
                </a:cxn>
                <a:cxn ang="0">
                  <a:pos x="T2" y="T3"/>
                </a:cxn>
                <a:cxn ang="0">
                  <a:pos x="T4" y="T5"/>
                </a:cxn>
                <a:cxn ang="0">
                  <a:pos x="T6" y="T7"/>
                </a:cxn>
                <a:cxn ang="0">
                  <a:pos x="T8" y="T9"/>
                </a:cxn>
              </a:cxnLst>
              <a:rect l="0" t="0" r="r" b="b"/>
              <a:pathLst>
                <a:path w="122" h="58">
                  <a:moveTo>
                    <a:pt x="116" y="58"/>
                  </a:moveTo>
                  <a:lnTo>
                    <a:pt x="0" y="19"/>
                  </a:lnTo>
                  <a:lnTo>
                    <a:pt x="7" y="0"/>
                  </a:lnTo>
                  <a:lnTo>
                    <a:pt x="122" y="39"/>
                  </a:lnTo>
                  <a:lnTo>
                    <a:pt x="11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1" name="Freeform 47"/>
            <p:cNvSpPr>
              <a:spLocks/>
            </p:cNvSpPr>
            <p:nvPr userDrawn="1"/>
          </p:nvSpPr>
          <p:spPr bwMode="auto">
            <a:xfrm>
              <a:off x="4127500" y="3275013"/>
              <a:ext cx="193675" cy="92075"/>
            </a:xfrm>
            <a:custGeom>
              <a:avLst/>
              <a:gdLst>
                <a:gd name="T0" fmla="*/ 116 w 122"/>
                <a:gd name="T1" fmla="*/ 58 h 58"/>
                <a:gd name="T2" fmla="*/ 0 w 122"/>
                <a:gd name="T3" fmla="*/ 19 h 58"/>
                <a:gd name="T4" fmla="*/ 6 w 122"/>
                <a:gd name="T5" fmla="*/ 0 h 58"/>
                <a:gd name="T6" fmla="*/ 122 w 122"/>
                <a:gd name="T7" fmla="*/ 39 h 58"/>
                <a:gd name="T8" fmla="*/ 116 w 122"/>
                <a:gd name="T9" fmla="*/ 58 h 58"/>
              </a:gdLst>
              <a:ahLst/>
              <a:cxnLst>
                <a:cxn ang="0">
                  <a:pos x="T0" y="T1"/>
                </a:cxn>
                <a:cxn ang="0">
                  <a:pos x="T2" y="T3"/>
                </a:cxn>
                <a:cxn ang="0">
                  <a:pos x="T4" y="T5"/>
                </a:cxn>
                <a:cxn ang="0">
                  <a:pos x="T6" y="T7"/>
                </a:cxn>
                <a:cxn ang="0">
                  <a:pos x="T8" y="T9"/>
                </a:cxn>
              </a:cxnLst>
              <a:rect l="0" t="0" r="r" b="b"/>
              <a:pathLst>
                <a:path w="122" h="58">
                  <a:moveTo>
                    <a:pt x="116" y="58"/>
                  </a:moveTo>
                  <a:lnTo>
                    <a:pt x="0" y="19"/>
                  </a:lnTo>
                  <a:lnTo>
                    <a:pt x="6" y="0"/>
                  </a:lnTo>
                  <a:lnTo>
                    <a:pt x="122" y="39"/>
                  </a:lnTo>
                  <a:lnTo>
                    <a:pt x="116"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2" name="Freeform 48"/>
            <p:cNvSpPr>
              <a:spLocks/>
            </p:cNvSpPr>
            <p:nvPr userDrawn="1"/>
          </p:nvSpPr>
          <p:spPr bwMode="auto">
            <a:xfrm>
              <a:off x="4032250" y="3314700"/>
              <a:ext cx="193675" cy="90488"/>
            </a:xfrm>
            <a:custGeom>
              <a:avLst/>
              <a:gdLst>
                <a:gd name="T0" fmla="*/ 115 w 122"/>
                <a:gd name="T1" fmla="*/ 57 h 57"/>
                <a:gd name="T2" fmla="*/ 0 w 122"/>
                <a:gd name="T3" fmla="*/ 18 h 57"/>
                <a:gd name="T4" fmla="*/ 6 w 122"/>
                <a:gd name="T5" fmla="*/ 0 h 57"/>
                <a:gd name="T6" fmla="*/ 122 w 122"/>
                <a:gd name="T7" fmla="*/ 37 h 57"/>
                <a:gd name="T8" fmla="*/ 115 w 122"/>
                <a:gd name="T9" fmla="*/ 57 h 57"/>
              </a:gdLst>
              <a:ahLst/>
              <a:cxnLst>
                <a:cxn ang="0">
                  <a:pos x="T0" y="T1"/>
                </a:cxn>
                <a:cxn ang="0">
                  <a:pos x="T2" y="T3"/>
                </a:cxn>
                <a:cxn ang="0">
                  <a:pos x="T4" y="T5"/>
                </a:cxn>
                <a:cxn ang="0">
                  <a:pos x="T6" y="T7"/>
                </a:cxn>
                <a:cxn ang="0">
                  <a:pos x="T8" y="T9"/>
                </a:cxn>
              </a:cxnLst>
              <a:rect l="0" t="0" r="r" b="b"/>
              <a:pathLst>
                <a:path w="122" h="57">
                  <a:moveTo>
                    <a:pt x="115" y="57"/>
                  </a:moveTo>
                  <a:lnTo>
                    <a:pt x="0" y="18"/>
                  </a:lnTo>
                  <a:lnTo>
                    <a:pt x="6" y="0"/>
                  </a:lnTo>
                  <a:lnTo>
                    <a:pt x="122" y="37"/>
                  </a:lnTo>
                  <a:lnTo>
                    <a:pt x="11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3" name="Freeform 49"/>
            <p:cNvSpPr>
              <a:spLocks/>
            </p:cNvSpPr>
            <p:nvPr userDrawn="1"/>
          </p:nvSpPr>
          <p:spPr bwMode="auto">
            <a:xfrm>
              <a:off x="3930650" y="3349625"/>
              <a:ext cx="193675" cy="90488"/>
            </a:xfrm>
            <a:custGeom>
              <a:avLst/>
              <a:gdLst>
                <a:gd name="T0" fmla="*/ 115 w 122"/>
                <a:gd name="T1" fmla="*/ 57 h 57"/>
                <a:gd name="T2" fmla="*/ 0 w 122"/>
                <a:gd name="T3" fmla="*/ 18 h 57"/>
                <a:gd name="T4" fmla="*/ 6 w 122"/>
                <a:gd name="T5" fmla="*/ 0 h 57"/>
                <a:gd name="T6" fmla="*/ 122 w 122"/>
                <a:gd name="T7" fmla="*/ 38 h 57"/>
                <a:gd name="T8" fmla="*/ 115 w 122"/>
                <a:gd name="T9" fmla="*/ 57 h 57"/>
              </a:gdLst>
              <a:ahLst/>
              <a:cxnLst>
                <a:cxn ang="0">
                  <a:pos x="T0" y="T1"/>
                </a:cxn>
                <a:cxn ang="0">
                  <a:pos x="T2" y="T3"/>
                </a:cxn>
                <a:cxn ang="0">
                  <a:pos x="T4" y="T5"/>
                </a:cxn>
                <a:cxn ang="0">
                  <a:pos x="T6" y="T7"/>
                </a:cxn>
                <a:cxn ang="0">
                  <a:pos x="T8" y="T9"/>
                </a:cxn>
              </a:cxnLst>
              <a:rect l="0" t="0" r="r" b="b"/>
              <a:pathLst>
                <a:path w="122" h="57">
                  <a:moveTo>
                    <a:pt x="115" y="57"/>
                  </a:moveTo>
                  <a:lnTo>
                    <a:pt x="0" y="18"/>
                  </a:lnTo>
                  <a:lnTo>
                    <a:pt x="6" y="0"/>
                  </a:lnTo>
                  <a:lnTo>
                    <a:pt x="122" y="38"/>
                  </a:lnTo>
                  <a:lnTo>
                    <a:pt x="11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4" name="Freeform 50"/>
            <p:cNvSpPr>
              <a:spLocks/>
            </p:cNvSpPr>
            <p:nvPr userDrawn="1"/>
          </p:nvSpPr>
          <p:spPr bwMode="auto">
            <a:xfrm>
              <a:off x="3910013" y="2943225"/>
              <a:ext cx="414338" cy="246063"/>
            </a:xfrm>
            <a:custGeom>
              <a:avLst/>
              <a:gdLst>
                <a:gd name="T0" fmla="*/ 167 w 261"/>
                <a:gd name="T1" fmla="*/ 155 h 155"/>
                <a:gd name="T2" fmla="*/ 167 w 261"/>
                <a:gd name="T3" fmla="*/ 27 h 155"/>
                <a:gd name="T4" fmla="*/ 5 w 261"/>
                <a:gd name="T5" fmla="*/ 77 h 155"/>
                <a:gd name="T6" fmla="*/ 0 w 261"/>
                <a:gd name="T7" fmla="*/ 58 h 155"/>
                <a:gd name="T8" fmla="*/ 187 w 261"/>
                <a:gd name="T9" fmla="*/ 0 h 155"/>
                <a:gd name="T10" fmla="*/ 187 w 261"/>
                <a:gd name="T11" fmla="*/ 125 h 155"/>
                <a:gd name="T12" fmla="*/ 253 w 261"/>
                <a:gd name="T13" fmla="*/ 98 h 155"/>
                <a:gd name="T14" fmla="*/ 261 w 261"/>
                <a:gd name="T15" fmla="*/ 116 h 155"/>
                <a:gd name="T16" fmla="*/ 167 w 261"/>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155">
                  <a:moveTo>
                    <a:pt x="167" y="155"/>
                  </a:moveTo>
                  <a:lnTo>
                    <a:pt x="167" y="27"/>
                  </a:lnTo>
                  <a:lnTo>
                    <a:pt x="5" y="77"/>
                  </a:lnTo>
                  <a:lnTo>
                    <a:pt x="0" y="58"/>
                  </a:lnTo>
                  <a:lnTo>
                    <a:pt x="187" y="0"/>
                  </a:lnTo>
                  <a:lnTo>
                    <a:pt x="187" y="125"/>
                  </a:lnTo>
                  <a:lnTo>
                    <a:pt x="253" y="98"/>
                  </a:lnTo>
                  <a:lnTo>
                    <a:pt x="261" y="116"/>
                  </a:lnTo>
                  <a:lnTo>
                    <a:pt x="167" y="1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5" name="Freeform 51"/>
            <p:cNvSpPr>
              <a:spLocks/>
            </p:cNvSpPr>
            <p:nvPr userDrawn="1"/>
          </p:nvSpPr>
          <p:spPr bwMode="auto">
            <a:xfrm>
              <a:off x="3787775" y="3103563"/>
              <a:ext cx="273050" cy="582613"/>
            </a:xfrm>
            <a:custGeom>
              <a:avLst/>
              <a:gdLst>
                <a:gd name="T0" fmla="*/ 165 w 172"/>
                <a:gd name="T1" fmla="*/ 367 h 367"/>
                <a:gd name="T2" fmla="*/ 0 w 172"/>
                <a:gd name="T3" fmla="*/ 303 h 367"/>
                <a:gd name="T4" fmla="*/ 0 w 172"/>
                <a:gd name="T5" fmla="*/ 0 h 367"/>
                <a:gd name="T6" fmla="*/ 20 w 172"/>
                <a:gd name="T7" fmla="*/ 0 h 367"/>
                <a:gd name="T8" fmla="*/ 20 w 172"/>
                <a:gd name="T9" fmla="*/ 290 h 367"/>
                <a:gd name="T10" fmla="*/ 172 w 172"/>
                <a:gd name="T11" fmla="*/ 348 h 367"/>
                <a:gd name="T12" fmla="*/ 165 w 172"/>
                <a:gd name="T13" fmla="*/ 367 h 367"/>
              </a:gdLst>
              <a:ahLst/>
              <a:cxnLst>
                <a:cxn ang="0">
                  <a:pos x="T0" y="T1"/>
                </a:cxn>
                <a:cxn ang="0">
                  <a:pos x="T2" y="T3"/>
                </a:cxn>
                <a:cxn ang="0">
                  <a:pos x="T4" y="T5"/>
                </a:cxn>
                <a:cxn ang="0">
                  <a:pos x="T6" y="T7"/>
                </a:cxn>
                <a:cxn ang="0">
                  <a:pos x="T8" y="T9"/>
                </a:cxn>
                <a:cxn ang="0">
                  <a:pos x="T10" y="T11"/>
                </a:cxn>
                <a:cxn ang="0">
                  <a:pos x="T12" y="T13"/>
                </a:cxn>
              </a:cxnLst>
              <a:rect l="0" t="0" r="r" b="b"/>
              <a:pathLst>
                <a:path w="172" h="367">
                  <a:moveTo>
                    <a:pt x="165" y="367"/>
                  </a:moveTo>
                  <a:lnTo>
                    <a:pt x="0" y="303"/>
                  </a:lnTo>
                  <a:lnTo>
                    <a:pt x="0" y="0"/>
                  </a:lnTo>
                  <a:lnTo>
                    <a:pt x="20" y="0"/>
                  </a:lnTo>
                  <a:lnTo>
                    <a:pt x="20" y="290"/>
                  </a:lnTo>
                  <a:lnTo>
                    <a:pt x="172" y="348"/>
                  </a:lnTo>
                  <a:lnTo>
                    <a:pt x="165" y="3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6" name="Freeform 52"/>
            <p:cNvSpPr>
              <a:spLocks/>
            </p:cNvSpPr>
            <p:nvPr userDrawn="1"/>
          </p:nvSpPr>
          <p:spPr bwMode="auto">
            <a:xfrm>
              <a:off x="4311650" y="2916238"/>
              <a:ext cx="325438" cy="336550"/>
            </a:xfrm>
            <a:custGeom>
              <a:avLst/>
              <a:gdLst>
                <a:gd name="T0" fmla="*/ 205 w 205"/>
                <a:gd name="T1" fmla="*/ 212 h 212"/>
                <a:gd name="T2" fmla="*/ 184 w 205"/>
                <a:gd name="T3" fmla="*/ 212 h 212"/>
                <a:gd name="T4" fmla="*/ 184 w 205"/>
                <a:gd name="T5" fmla="*/ 81 h 212"/>
                <a:gd name="T6" fmla="*/ 0 w 205"/>
                <a:gd name="T7" fmla="*/ 20 h 212"/>
                <a:gd name="T8" fmla="*/ 6 w 205"/>
                <a:gd name="T9" fmla="*/ 0 h 212"/>
                <a:gd name="T10" fmla="*/ 205 w 205"/>
                <a:gd name="T11" fmla="*/ 67 h 212"/>
                <a:gd name="T12" fmla="*/ 205 w 205"/>
                <a:gd name="T13" fmla="*/ 212 h 212"/>
              </a:gdLst>
              <a:ahLst/>
              <a:cxnLst>
                <a:cxn ang="0">
                  <a:pos x="T0" y="T1"/>
                </a:cxn>
                <a:cxn ang="0">
                  <a:pos x="T2" y="T3"/>
                </a:cxn>
                <a:cxn ang="0">
                  <a:pos x="T4" y="T5"/>
                </a:cxn>
                <a:cxn ang="0">
                  <a:pos x="T6" y="T7"/>
                </a:cxn>
                <a:cxn ang="0">
                  <a:pos x="T8" y="T9"/>
                </a:cxn>
                <a:cxn ang="0">
                  <a:pos x="T10" y="T11"/>
                </a:cxn>
                <a:cxn ang="0">
                  <a:pos x="T12" y="T13"/>
                </a:cxn>
              </a:cxnLst>
              <a:rect l="0" t="0" r="r" b="b"/>
              <a:pathLst>
                <a:path w="205" h="212">
                  <a:moveTo>
                    <a:pt x="205" y="212"/>
                  </a:moveTo>
                  <a:lnTo>
                    <a:pt x="184" y="212"/>
                  </a:lnTo>
                  <a:lnTo>
                    <a:pt x="184" y="81"/>
                  </a:lnTo>
                  <a:lnTo>
                    <a:pt x="0" y="20"/>
                  </a:lnTo>
                  <a:lnTo>
                    <a:pt x="6" y="0"/>
                  </a:lnTo>
                  <a:lnTo>
                    <a:pt x="205" y="67"/>
                  </a:lnTo>
                  <a:lnTo>
                    <a:pt x="205"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nvGrpSpPr>
          <p:cNvPr id="1067" name="Group 1066"/>
          <p:cNvGrpSpPr/>
          <p:nvPr userDrawn="1"/>
        </p:nvGrpSpPr>
        <p:grpSpPr>
          <a:xfrm>
            <a:off x="-559019" y="6260980"/>
            <a:ext cx="746125" cy="868938"/>
            <a:chOff x="11293475" y="2909888"/>
            <a:chExt cx="896938" cy="1044575"/>
          </a:xfrm>
        </p:grpSpPr>
        <p:sp>
          <p:nvSpPr>
            <p:cNvPr id="1068" name="Freeform 5"/>
            <p:cNvSpPr>
              <a:spLocks/>
            </p:cNvSpPr>
            <p:nvPr userDrawn="1"/>
          </p:nvSpPr>
          <p:spPr bwMode="auto">
            <a:xfrm>
              <a:off x="11293475" y="3460750"/>
              <a:ext cx="896938" cy="346075"/>
            </a:xfrm>
            <a:custGeom>
              <a:avLst/>
              <a:gdLst>
                <a:gd name="T0" fmla="*/ 289 w 565"/>
                <a:gd name="T1" fmla="*/ 0 h 218"/>
                <a:gd name="T2" fmla="*/ 0 w 565"/>
                <a:gd name="T3" fmla="*/ 111 h 218"/>
                <a:gd name="T4" fmla="*/ 289 w 565"/>
                <a:gd name="T5" fmla="*/ 218 h 218"/>
                <a:gd name="T6" fmla="*/ 565 w 565"/>
                <a:gd name="T7" fmla="*/ 109 h 218"/>
                <a:gd name="T8" fmla="*/ 289 w 565"/>
                <a:gd name="T9" fmla="*/ 0 h 218"/>
              </a:gdLst>
              <a:ahLst/>
              <a:cxnLst>
                <a:cxn ang="0">
                  <a:pos x="T0" y="T1"/>
                </a:cxn>
                <a:cxn ang="0">
                  <a:pos x="T2" y="T3"/>
                </a:cxn>
                <a:cxn ang="0">
                  <a:pos x="T4" y="T5"/>
                </a:cxn>
                <a:cxn ang="0">
                  <a:pos x="T6" y="T7"/>
                </a:cxn>
                <a:cxn ang="0">
                  <a:pos x="T8" y="T9"/>
                </a:cxn>
              </a:cxnLst>
              <a:rect l="0" t="0" r="r" b="b"/>
              <a:pathLst>
                <a:path w="565" h="218">
                  <a:moveTo>
                    <a:pt x="289" y="0"/>
                  </a:moveTo>
                  <a:lnTo>
                    <a:pt x="0" y="111"/>
                  </a:lnTo>
                  <a:lnTo>
                    <a:pt x="289" y="218"/>
                  </a:lnTo>
                  <a:lnTo>
                    <a:pt x="565" y="109"/>
                  </a:lnTo>
                  <a:lnTo>
                    <a:pt x="28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69" name="Freeform 6"/>
            <p:cNvSpPr>
              <a:spLocks noEditPoints="1"/>
            </p:cNvSpPr>
            <p:nvPr userDrawn="1"/>
          </p:nvSpPr>
          <p:spPr bwMode="auto">
            <a:xfrm>
              <a:off x="11461750" y="2909888"/>
              <a:ext cx="560388" cy="1044575"/>
            </a:xfrm>
            <a:custGeom>
              <a:avLst/>
              <a:gdLst>
                <a:gd name="T0" fmla="*/ 82 w 353"/>
                <a:gd name="T1" fmla="*/ 658 h 658"/>
                <a:gd name="T2" fmla="*/ 83 w 353"/>
                <a:gd name="T3" fmla="*/ 448 h 658"/>
                <a:gd name="T4" fmla="*/ 0 w 353"/>
                <a:gd name="T5" fmla="*/ 419 h 658"/>
                <a:gd name="T6" fmla="*/ 0 w 353"/>
                <a:gd name="T7" fmla="*/ 344 h 658"/>
                <a:gd name="T8" fmla="*/ 179 w 353"/>
                <a:gd name="T9" fmla="*/ 280 h 658"/>
                <a:gd name="T10" fmla="*/ 95 w 353"/>
                <a:gd name="T11" fmla="*/ 246 h 658"/>
                <a:gd name="T12" fmla="*/ 95 w 353"/>
                <a:gd name="T13" fmla="*/ 101 h 658"/>
                <a:gd name="T14" fmla="*/ 353 w 353"/>
                <a:gd name="T15" fmla="*/ 0 h 658"/>
                <a:gd name="T16" fmla="*/ 353 w 353"/>
                <a:gd name="T17" fmla="*/ 157 h 658"/>
                <a:gd name="T18" fmla="*/ 235 w 353"/>
                <a:gd name="T19" fmla="*/ 203 h 658"/>
                <a:gd name="T20" fmla="*/ 305 w 353"/>
                <a:gd name="T21" fmla="*/ 235 h 658"/>
                <a:gd name="T22" fmla="*/ 305 w 353"/>
                <a:gd name="T23" fmla="*/ 315 h 658"/>
                <a:gd name="T24" fmla="*/ 146 w 353"/>
                <a:gd name="T25" fmla="*/ 380 h 658"/>
                <a:gd name="T26" fmla="*/ 179 w 353"/>
                <a:gd name="T27" fmla="*/ 392 h 658"/>
                <a:gd name="T28" fmla="*/ 82 w 353"/>
                <a:gd name="T29" fmla="*/ 658 h 658"/>
                <a:gd name="T30" fmla="*/ 20 w 353"/>
                <a:gd name="T31" fmla="*/ 405 h 658"/>
                <a:gd name="T32" fmla="*/ 104 w 353"/>
                <a:gd name="T33" fmla="*/ 434 h 658"/>
                <a:gd name="T34" fmla="*/ 103 w 353"/>
                <a:gd name="T35" fmla="*/ 542 h 658"/>
                <a:gd name="T36" fmla="*/ 154 w 353"/>
                <a:gd name="T37" fmla="*/ 404 h 658"/>
                <a:gd name="T38" fmla="*/ 92 w 353"/>
                <a:gd name="T39" fmla="*/ 380 h 658"/>
                <a:gd name="T40" fmla="*/ 285 w 353"/>
                <a:gd name="T41" fmla="*/ 302 h 658"/>
                <a:gd name="T42" fmla="*/ 285 w 353"/>
                <a:gd name="T43" fmla="*/ 247 h 658"/>
                <a:gd name="T44" fmla="*/ 183 w 353"/>
                <a:gd name="T45" fmla="*/ 200 h 658"/>
                <a:gd name="T46" fmla="*/ 333 w 353"/>
                <a:gd name="T47" fmla="*/ 144 h 658"/>
                <a:gd name="T48" fmla="*/ 333 w 353"/>
                <a:gd name="T49" fmla="*/ 30 h 658"/>
                <a:gd name="T50" fmla="*/ 115 w 353"/>
                <a:gd name="T51" fmla="*/ 114 h 658"/>
                <a:gd name="T52" fmla="*/ 115 w 353"/>
                <a:gd name="T53" fmla="*/ 232 h 658"/>
                <a:gd name="T54" fmla="*/ 236 w 353"/>
                <a:gd name="T55" fmla="*/ 281 h 658"/>
                <a:gd name="T56" fmla="*/ 20 w 353"/>
                <a:gd name="T57" fmla="*/ 357 h 658"/>
                <a:gd name="T58" fmla="*/ 20 w 353"/>
                <a:gd name="T59" fmla="*/ 405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658">
                  <a:moveTo>
                    <a:pt x="82" y="658"/>
                  </a:moveTo>
                  <a:lnTo>
                    <a:pt x="83" y="448"/>
                  </a:lnTo>
                  <a:lnTo>
                    <a:pt x="0" y="419"/>
                  </a:lnTo>
                  <a:lnTo>
                    <a:pt x="0" y="344"/>
                  </a:lnTo>
                  <a:lnTo>
                    <a:pt x="179" y="280"/>
                  </a:lnTo>
                  <a:lnTo>
                    <a:pt x="95" y="246"/>
                  </a:lnTo>
                  <a:lnTo>
                    <a:pt x="95" y="101"/>
                  </a:lnTo>
                  <a:lnTo>
                    <a:pt x="353" y="0"/>
                  </a:lnTo>
                  <a:lnTo>
                    <a:pt x="353" y="157"/>
                  </a:lnTo>
                  <a:lnTo>
                    <a:pt x="235" y="203"/>
                  </a:lnTo>
                  <a:lnTo>
                    <a:pt x="305" y="235"/>
                  </a:lnTo>
                  <a:lnTo>
                    <a:pt x="305" y="315"/>
                  </a:lnTo>
                  <a:lnTo>
                    <a:pt x="146" y="380"/>
                  </a:lnTo>
                  <a:lnTo>
                    <a:pt x="179" y="392"/>
                  </a:lnTo>
                  <a:lnTo>
                    <a:pt x="82" y="658"/>
                  </a:lnTo>
                  <a:close/>
                  <a:moveTo>
                    <a:pt x="20" y="405"/>
                  </a:moveTo>
                  <a:lnTo>
                    <a:pt x="104" y="434"/>
                  </a:lnTo>
                  <a:lnTo>
                    <a:pt x="103" y="542"/>
                  </a:lnTo>
                  <a:lnTo>
                    <a:pt x="154" y="404"/>
                  </a:lnTo>
                  <a:lnTo>
                    <a:pt x="92" y="380"/>
                  </a:lnTo>
                  <a:lnTo>
                    <a:pt x="285" y="302"/>
                  </a:lnTo>
                  <a:lnTo>
                    <a:pt x="285" y="247"/>
                  </a:lnTo>
                  <a:lnTo>
                    <a:pt x="183" y="200"/>
                  </a:lnTo>
                  <a:lnTo>
                    <a:pt x="333" y="144"/>
                  </a:lnTo>
                  <a:lnTo>
                    <a:pt x="333" y="30"/>
                  </a:lnTo>
                  <a:lnTo>
                    <a:pt x="115" y="114"/>
                  </a:lnTo>
                  <a:lnTo>
                    <a:pt x="115" y="232"/>
                  </a:lnTo>
                  <a:lnTo>
                    <a:pt x="236" y="281"/>
                  </a:lnTo>
                  <a:lnTo>
                    <a:pt x="20" y="357"/>
                  </a:lnTo>
                  <a:lnTo>
                    <a:pt x="20" y="4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Tree>
    <p:extLst>
      <p:ext uri="{BB962C8B-B14F-4D97-AF65-F5344CB8AC3E}">
        <p14:creationId xmlns:p14="http://schemas.microsoft.com/office/powerpoint/2010/main" val="1539012534"/>
      </p:ext>
    </p:extLst>
  </p:cSld>
  <p:clrMapOvr>
    <a:masterClrMapping/>
  </p:clrMapOvr>
  <p:extLst>
    <p:ext uri="{DCECCB84-F9BA-43D5-87BE-67443E8EF086}">
      <p15:sldGuideLst xmlns="" xmlns:p15="http://schemas.microsoft.com/office/powerpoint/2012/main">
        <p15:guide id="1" orient="horz" pos="346">
          <p15:clr>
            <a:srgbClr val="FBAE40"/>
          </p15:clr>
        </p15:guide>
        <p15:guide id="2" pos="7151">
          <p15:clr>
            <a:srgbClr val="FBAE40"/>
          </p15:clr>
        </p15:guide>
        <p15:guide id="3" pos="529">
          <p15:clr>
            <a:srgbClr val="FBAE40"/>
          </p15:clr>
        </p15:guide>
        <p15:guide id="4" orient="horz" pos="2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טקסט">
    <p:spTree>
      <p:nvGrpSpPr>
        <p:cNvPr id="1" name=""/>
        <p:cNvGrpSpPr/>
        <p:nvPr/>
      </p:nvGrpSpPr>
      <p:grpSpPr>
        <a:xfrm>
          <a:off x="0" y="0"/>
          <a:ext cx="0" cy="0"/>
          <a:chOff x="0" y="0"/>
          <a:chExt cx="0" cy="0"/>
        </a:xfrm>
      </p:grpSpPr>
      <p:sp>
        <p:nvSpPr>
          <p:cNvPr id="2" name="Title 1"/>
          <p:cNvSpPr>
            <a:spLocks noGrp="1"/>
          </p:cNvSpPr>
          <p:nvPr>
            <p:ph type="title"/>
          </p:nvPr>
        </p:nvSpPr>
        <p:spPr>
          <a:xfrm>
            <a:off x="851342" y="407478"/>
            <a:ext cx="8651592" cy="691777"/>
          </a:xfrm>
        </p:spPr>
        <p:txBody>
          <a:bodyPr anchor="t"/>
          <a:lstStyle>
            <a:lvl1pPr algn="r" rtl="1">
              <a:lnSpc>
                <a:spcPct val="80000"/>
              </a:lnSpc>
              <a:defRPr b="1">
                <a:latin typeface="Arial" panose="020B0604020202020204" pitchFamily="34" charset="0"/>
                <a:cs typeface="Arial" panose="020B0604020202020204" pitchFamily="34" charset="0"/>
              </a:defRPr>
            </a:lvl1pPr>
          </a:lstStyle>
          <a:p>
            <a:r>
              <a:rPr lang="en-US" dirty="0"/>
              <a:t>Click to edit Master title style</a:t>
            </a:r>
            <a:endParaRPr lang="he-IL" dirty="0"/>
          </a:p>
        </p:txBody>
      </p:sp>
      <p:sp>
        <p:nvSpPr>
          <p:cNvPr id="3" name="Content Placeholder 2"/>
          <p:cNvSpPr>
            <a:spLocks noGrp="1"/>
          </p:cNvSpPr>
          <p:nvPr>
            <p:ph idx="1"/>
          </p:nvPr>
        </p:nvSpPr>
        <p:spPr>
          <a:xfrm>
            <a:off x="839788" y="1484313"/>
            <a:ext cx="10512425" cy="4692650"/>
          </a:xfrm>
        </p:spPr>
        <p:txBody>
          <a:bodyPr/>
          <a:lstStyle>
            <a:lvl1pPr marL="0" indent="0" algn="r" rtl="1">
              <a:lnSpc>
                <a:spcPct val="100000"/>
              </a:lnSpc>
              <a:spcAft>
                <a:spcPts val="600"/>
              </a:spcAft>
              <a:buNone/>
              <a:defRPr b="1">
                <a:solidFill>
                  <a:srgbClr val="0064FF"/>
                </a:solidFill>
                <a:latin typeface="Arial" panose="020B0604020202020204" pitchFamily="34" charset="0"/>
                <a:cs typeface="Arial" panose="020B0604020202020204" pitchFamily="34" charset="0"/>
              </a:defRPr>
            </a:lvl1pPr>
            <a:lvl2pPr marL="273050" indent="-273050" algn="r" rtl="1">
              <a:lnSpc>
                <a:spcPct val="100000"/>
              </a:lnSpc>
              <a:spcAft>
                <a:spcPts val="600"/>
              </a:spcAft>
              <a:buClr>
                <a:srgbClr val="0064FF"/>
              </a:buClr>
              <a:defRPr>
                <a:latin typeface="Arial" panose="020B0604020202020204" pitchFamily="34" charset="0"/>
                <a:cs typeface="Arial" panose="020B0604020202020204" pitchFamily="34" charset="0"/>
              </a:defRPr>
            </a:lvl2pPr>
            <a:lvl3pPr marL="534988" indent="-261938" algn="r" rtl="1">
              <a:lnSpc>
                <a:spcPct val="100000"/>
              </a:lnSpc>
              <a:spcAft>
                <a:spcPts val="600"/>
              </a:spcAft>
              <a:buFont typeface="Calibri" panose="020F0502020204030204" pitchFamily="34" charset="0"/>
              <a:buChar char="-"/>
              <a:defRPr>
                <a:latin typeface="Arial" panose="020B0604020202020204" pitchFamily="34" charset="0"/>
                <a:cs typeface="Arial" panose="020B0604020202020204" pitchFamily="34" charset="0"/>
              </a:defRPr>
            </a:lvl3pPr>
            <a:lvl4pPr algn="r" rtl="1">
              <a:lnSpc>
                <a:spcPct val="100000"/>
              </a:lnSpc>
              <a:spcAft>
                <a:spcPts val="600"/>
              </a:spcAft>
              <a:defRPr>
                <a:latin typeface="Arial" panose="020B0604020202020204" pitchFamily="34" charset="0"/>
                <a:cs typeface="Arial" panose="020B0604020202020204" pitchFamily="34" charset="0"/>
              </a:defRPr>
            </a:lvl4pPr>
            <a:lvl5pPr algn="r" rtl="1">
              <a:lnSpc>
                <a:spcPct val="100000"/>
              </a:lnSpc>
              <a:spcAft>
                <a:spcPts val="600"/>
              </a:spcAft>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
        <p:nvSpPr>
          <p:cNvPr id="57" name="מלבן 19"/>
          <p:cNvSpPr/>
          <p:nvPr userDrawn="1"/>
        </p:nvSpPr>
        <p:spPr>
          <a:xfrm>
            <a:off x="0" y="6569968"/>
            <a:ext cx="12192000" cy="288032"/>
          </a:xfrm>
          <a:prstGeom prst="rect">
            <a:avLst/>
          </a:prstGeom>
          <a:solidFill>
            <a:srgbClr val="00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5" name="Group 104"/>
          <p:cNvGrpSpPr>
            <a:grpSpLocks noChangeAspect="1"/>
          </p:cNvGrpSpPr>
          <p:nvPr userDrawn="1"/>
        </p:nvGrpSpPr>
        <p:grpSpPr>
          <a:xfrm>
            <a:off x="9865035" y="208104"/>
            <a:ext cx="1737058" cy="1029569"/>
            <a:chOff x="9393238" y="4881563"/>
            <a:chExt cx="1960562" cy="1162049"/>
          </a:xfrm>
        </p:grpSpPr>
        <p:sp>
          <p:nvSpPr>
            <p:cNvPr id="60" name="Freeform 53"/>
            <p:cNvSpPr>
              <a:spLocks noEditPoints="1"/>
            </p:cNvSpPr>
            <p:nvPr userDrawn="1"/>
          </p:nvSpPr>
          <p:spPr bwMode="auto">
            <a:xfrm>
              <a:off x="9629775" y="5273675"/>
              <a:ext cx="82550" cy="106362"/>
            </a:xfrm>
            <a:custGeom>
              <a:avLst/>
              <a:gdLst>
                <a:gd name="T0" fmla="*/ 118 w 118"/>
                <a:gd name="T1" fmla="*/ 151 h 151"/>
                <a:gd name="T2" fmla="*/ 92 w 118"/>
                <a:gd name="T3" fmla="*/ 151 h 151"/>
                <a:gd name="T4" fmla="*/ 92 w 118"/>
                <a:gd name="T5" fmla="*/ 46 h 151"/>
                <a:gd name="T6" fmla="*/ 70 w 118"/>
                <a:gd name="T7" fmla="*/ 21 h 151"/>
                <a:gd name="T8" fmla="*/ 0 w 118"/>
                <a:gd name="T9" fmla="*/ 21 h 151"/>
                <a:gd name="T10" fmla="*/ 0 w 118"/>
                <a:gd name="T11" fmla="*/ 0 h 151"/>
                <a:gd name="T12" fmla="*/ 76 w 118"/>
                <a:gd name="T13" fmla="*/ 0 h 151"/>
                <a:gd name="T14" fmla="*/ 118 w 118"/>
                <a:gd name="T15" fmla="*/ 47 h 151"/>
                <a:gd name="T16" fmla="*/ 118 w 118"/>
                <a:gd name="T17" fmla="*/ 151 h 151"/>
                <a:gd name="T18" fmla="*/ 26 w 118"/>
                <a:gd name="T19" fmla="*/ 151 h 151"/>
                <a:gd name="T20" fmla="*/ 0 w 118"/>
                <a:gd name="T21" fmla="*/ 151 h 151"/>
                <a:gd name="T22" fmla="*/ 0 w 118"/>
                <a:gd name="T23" fmla="*/ 64 h 151"/>
                <a:gd name="T24" fmla="*/ 26 w 118"/>
                <a:gd name="T25" fmla="*/ 64 h 151"/>
                <a:gd name="T26" fmla="*/ 26 w 118"/>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51">
                  <a:moveTo>
                    <a:pt x="118" y="151"/>
                  </a:moveTo>
                  <a:cubicBezTo>
                    <a:pt x="92" y="151"/>
                    <a:pt x="92" y="151"/>
                    <a:pt x="92" y="151"/>
                  </a:cubicBezTo>
                  <a:cubicBezTo>
                    <a:pt x="92" y="46"/>
                    <a:pt x="92" y="46"/>
                    <a:pt x="92" y="46"/>
                  </a:cubicBezTo>
                  <a:cubicBezTo>
                    <a:pt x="92" y="32"/>
                    <a:pt x="87" y="21"/>
                    <a:pt x="70" y="21"/>
                  </a:cubicBezTo>
                  <a:cubicBezTo>
                    <a:pt x="0" y="21"/>
                    <a:pt x="0" y="21"/>
                    <a:pt x="0" y="21"/>
                  </a:cubicBezTo>
                  <a:cubicBezTo>
                    <a:pt x="0" y="0"/>
                    <a:pt x="0" y="0"/>
                    <a:pt x="0" y="0"/>
                  </a:cubicBezTo>
                  <a:cubicBezTo>
                    <a:pt x="76" y="0"/>
                    <a:pt x="76" y="0"/>
                    <a:pt x="76" y="0"/>
                  </a:cubicBezTo>
                  <a:cubicBezTo>
                    <a:pt x="104" y="0"/>
                    <a:pt x="118" y="17"/>
                    <a:pt x="118" y="47"/>
                  </a:cubicBezTo>
                  <a:lnTo>
                    <a:pt x="118"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1" name="Freeform 54"/>
            <p:cNvSpPr>
              <a:spLocks/>
            </p:cNvSpPr>
            <p:nvPr userDrawn="1"/>
          </p:nvSpPr>
          <p:spPr bwMode="auto">
            <a:xfrm>
              <a:off x="9737725" y="5248275"/>
              <a:ext cx="87312" cy="131762"/>
            </a:xfrm>
            <a:custGeom>
              <a:avLst/>
              <a:gdLst>
                <a:gd name="T0" fmla="*/ 124 w 124"/>
                <a:gd name="T1" fmla="*/ 57 h 187"/>
                <a:gd name="T2" fmla="*/ 61 w 124"/>
                <a:gd name="T3" fmla="*/ 187 h 187"/>
                <a:gd name="T4" fmla="*/ 34 w 124"/>
                <a:gd name="T5" fmla="*/ 187 h 187"/>
                <a:gd name="T6" fmla="*/ 95 w 124"/>
                <a:gd name="T7" fmla="*/ 57 h 187"/>
                <a:gd name="T8" fmla="*/ 0 w 124"/>
                <a:gd name="T9" fmla="*/ 57 h 187"/>
                <a:gd name="T10" fmla="*/ 0 w 124"/>
                <a:gd name="T11" fmla="*/ 0 h 187"/>
                <a:gd name="T12" fmla="*/ 26 w 124"/>
                <a:gd name="T13" fmla="*/ 0 h 187"/>
                <a:gd name="T14" fmla="*/ 26 w 124"/>
                <a:gd name="T15" fmla="*/ 36 h 187"/>
                <a:gd name="T16" fmla="*/ 120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1" y="187"/>
                    <a:pt x="61" y="187"/>
                    <a:pt x="61" y="187"/>
                  </a:cubicBezTo>
                  <a:cubicBezTo>
                    <a:pt x="34" y="187"/>
                    <a:pt x="34" y="187"/>
                    <a:pt x="34" y="187"/>
                  </a:cubicBezTo>
                  <a:cubicBezTo>
                    <a:pt x="95" y="57"/>
                    <a:pt x="95" y="57"/>
                    <a:pt x="95" y="57"/>
                  </a:cubicBezTo>
                  <a:cubicBezTo>
                    <a:pt x="0" y="57"/>
                    <a:pt x="0" y="57"/>
                    <a:pt x="0" y="57"/>
                  </a:cubicBezTo>
                  <a:cubicBezTo>
                    <a:pt x="0" y="0"/>
                    <a:pt x="0" y="0"/>
                    <a:pt x="0" y="0"/>
                  </a:cubicBezTo>
                  <a:cubicBezTo>
                    <a:pt x="26" y="0"/>
                    <a:pt x="26" y="0"/>
                    <a:pt x="26" y="0"/>
                  </a:cubicBezTo>
                  <a:cubicBezTo>
                    <a:pt x="26" y="36"/>
                    <a:pt x="26" y="36"/>
                    <a:pt x="26" y="36"/>
                  </a:cubicBezTo>
                  <a:cubicBezTo>
                    <a:pt x="120" y="36"/>
                    <a:pt x="120" y="36"/>
                    <a:pt x="120"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2" name="Freeform 55"/>
            <p:cNvSpPr>
              <a:spLocks/>
            </p:cNvSpPr>
            <p:nvPr userDrawn="1"/>
          </p:nvSpPr>
          <p:spPr bwMode="auto">
            <a:xfrm>
              <a:off x="9844088" y="5248275"/>
              <a:ext cx="87312" cy="131762"/>
            </a:xfrm>
            <a:custGeom>
              <a:avLst/>
              <a:gdLst>
                <a:gd name="T0" fmla="*/ 124 w 124"/>
                <a:gd name="T1" fmla="*/ 57 h 187"/>
                <a:gd name="T2" fmla="*/ 62 w 124"/>
                <a:gd name="T3" fmla="*/ 187 h 187"/>
                <a:gd name="T4" fmla="*/ 34 w 124"/>
                <a:gd name="T5" fmla="*/ 187 h 187"/>
                <a:gd name="T6" fmla="*/ 96 w 124"/>
                <a:gd name="T7" fmla="*/ 57 h 187"/>
                <a:gd name="T8" fmla="*/ 0 w 124"/>
                <a:gd name="T9" fmla="*/ 57 h 187"/>
                <a:gd name="T10" fmla="*/ 0 w 124"/>
                <a:gd name="T11" fmla="*/ 0 h 187"/>
                <a:gd name="T12" fmla="*/ 26 w 124"/>
                <a:gd name="T13" fmla="*/ 0 h 187"/>
                <a:gd name="T14" fmla="*/ 26 w 124"/>
                <a:gd name="T15" fmla="*/ 36 h 187"/>
                <a:gd name="T16" fmla="*/ 121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2" y="187"/>
                    <a:pt x="62" y="187"/>
                    <a:pt x="62" y="187"/>
                  </a:cubicBezTo>
                  <a:cubicBezTo>
                    <a:pt x="34" y="187"/>
                    <a:pt x="34" y="187"/>
                    <a:pt x="34" y="187"/>
                  </a:cubicBezTo>
                  <a:cubicBezTo>
                    <a:pt x="96" y="57"/>
                    <a:pt x="96" y="57"/>
                    <a:pt x="96" y="57"/>
                  </a:cubicBezTo>
                  <a:cubicBezTo>
                    <a:pt x="0" y="57"/>
                    <a:pt x="0" y="57"/>
                    <a:pt x="0" y="57"/>
                  </a:cubicBezTo>
                  <a:cubicBezTo>
                    <a:pt x="0" y="0"/>
                    <a:pt x="0" y="0"/>
                    <a:pt x="0" y="0"/>
                  </a:cubicBezTo>
                  <a:cubicBezTo>
                    <a:pt x="26" y="0"/>
                    <a:pt x="26" y="0"/>
                    <a:pt x="26" y="0"/>
                  </a:cubicBezTo>
                  <a:cubicBezTo>
                    <a:pt x="26" y="36"/>
                    <a:pt x="26" y="36"/>
                    <a:pt x="26" y="36"/>
                  </a:cubicBezTo>
                  <a:cubicBezTo>
                    <a:pt x="121" y="36"/>
                    <a:pt x="121" y="36"/>
                    <a:pt x="121"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3" name="Freeform 56"/>
            <p:cNvSpPr>
              <a:spLocks/>
            </p:cNvSpPr>
            <p:nvPr userDrawn="1"/>
          </p:nvSpPr>
          <p:spPr bwMode="auto">
            <a:xfrm>
              <a:off x="9947275" y="5273675"/>
              <a:ext cx="73025" cy="106362"/>
            </a:xfrm>
            <a:custGeom>
              <a:avLst/>
              <a:gdLst>
                <a:gd name="T0" fmla="*/ 103 w 103"/>
                <a:gd name="T1" fmla="*/ 105 h 151"/>
                <a:gd name="T2" fmla="*/ 56 w 103"/>
                <a:gd name="T3" fmla="*/ 151 h 151"/>
                <a:gd name="T4" fmla="*/ 0 w 103"/>
                <a:gd name="T5" fmla="*/ 151 h 151"/>
                <a:gd name="T6" fmla="*/ 0 w 103"/>
                <a:gd name="T7" fmla="*/ 130 h 151"/>
                <a:gd name="T8" fmla="*/ 45 w 103"/>
                <a:gd name="T9" fmla="*/ 130 h 151"/>
                <a:gd name="T10" fmla="*/ 77 w 103"/>
                <a:gd name="T11" fmla="*/ 100 h 151"/>
                <a:gd name="T12" fmla="*/ 77 w 103"/>
                <a:gd name="T13" fmla="*/ 21 h 151"/>
                <a:gd name="T14" fmla="*/ 0 w 103"/>
                <a:gd name="T15" fmla="*/ 21 h 151"/>
                <a:gd name="T16" fmla="*/ 0 w 103"/>
                <a:gd name="T17" fmla="*/ 0 h 151"/>
                <a:gd name="T18" fmla="*/ 99 w 103"/>
                <a:gd name="T19" fmla="*/ 0 h 151"/>
                <a:gd name="T20" fmla="*/ 103 w 103"/>
                <a:gd name="T21" fmla="*/ 4 h 151"/>
                <a:gd name="T22" fmla="*/ 103 w 103"/>
                <a:gd name="T23" fmla="*/ 10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5"/>
                  </a:moveTo>
                  <a:cubicBezTo>
                    <a:pt x="103" y="130"/>
                    <a:pt x="85" y="151"/>
                    <a:pt x="56" y="151"/>
                  </a:cubicBezTo>
                  <a:cubicBezTo>
                    <a:pt x="0" y="151"/>
                    <a:pt x="0" y="151"/>
                    <a:pt x="0" y="151"/>
                  </a:cubicBezTo>
                  <a:cubicBezTo>
                    <a:pt x="0" y="130"/>
                    <a:pt x="0" y="130"/>
                    <a:pt x="0" y="130"/>
                  </a:cubicBezTo>
                  <a:cubicBezTo>
                    <a:pt x="45" y="130"/>
                    <a:pt x="45" y="130"/>
                    <a:pt x="45" y="130"/>
                  </a:cubicBezTo>
                  <a:cubicBezTo>
                    <a:pt x="69" y="130"/>
                    <a:pt x="77" y="119"/>
                    <a:pt x="77" y="100"/>
                  </a:cubicBezTo>
                  <a:cubicBezTo>
                    <a:pt x="77" y="21"/>
                    <a:pt x="77" y="21"/>
                    <a:pt x="77" y="21"/>
                  </a:cubicBezTo>
                  <a:cubicBezTo>
                    <a:pt x="0" y="21"/>
                    <a:pt x="0" y="21"/>
                    <a:pt x="0" y="21"/>
                  </a:cubicBezTo>
                  <a:cubicBezTo>
                    <a:pt x="0" y="0"/>
                    <a:pt x="0" y="0"/>
                    <a:pt x="0" y="0"/>
                  </a:cubicBezTo>
                  <a:cubicBezTo>
                    <a:pt x="99" y="0"/>
                    <a:pt x="99" y="0"/>
                    <a:pt x="99" y="0"/>
                  </a:cubicBezTo>
                  <a:cubicBezTo>
                    <a:pt x="101" y="0"/>
                    <a:pt x="103" y="2"/>
                    <a:pt x="103" y="4"/>
                  </a:cubicBezTo>
                  <a:lnTo>
                    <a:pt x="103" y="10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4" name="Freeform 57"/>
            <p:cNvSpPr>
              <a:spLocks/>
            </p:cNvSpPr>
            <p:nvPr userDrawn="1"/>
          </p:nvSpPr>
          <p:spPr bwMode="auto">
            <a:xfrm>
              <a:off x="10048875" y="5273675"/>
              <a:ext cx="93662" cy="106362"/>
            </a:xfrm>
            <a:custGeom>
              <a:avLst/>
              <a:gdLst>
                <a:gd name="T0" fmla="*/ 132 w 132"/>
                <a:gd name="T1" fmla="*/ 134 h 151"/>
                <a:gd name="T2" fmla="*/ 126 w 132"/>
                <a:gd name="T3" fmla="*/ 151 h 151"/>
                <a:gd name="T4" fmla="*/ 63 w 132"/>
                <a:gd name="T5" fmla="*/ 151 h 151"/>
                <a:gd name="T6" fmla="*/ 63 w 132"/>
                <a:gd name="T7" fmla="*/ 130 h 151"/>
                <a:gd name="T8" fmla="*/ 107 w 132"/>
                <a:gd name="T9" fmla="*/ 130 h 151"/>
                <a:gd name="T10" fmla="*/ 107 w 132"/>
                <a:gd name="T11" fmla="*/ 54 h 151"/>
                <a:gd name="T12" fmla="*/ 77 w 132"/>
                <a:gd name="T13" fmla="*/ 21 h 151"/>
                <a:gd name="T14" fmla="*/ 47 w 132"/>
                <a:gd name="T15" fmla="*/ 21 h 151"/>
                <a:gd name="T16" fmla="*/ 33 w 132"/>
                <a:gd name="T17" fmla="*/ 151 h 151"/>
                <a:gd name="T18" fmla="*/ 7 w 132"/>
                <a:gd name="T19" fmla="*/ 151 h 151"/>
                <a:gd name="T20" fmla="*/ 22 w 132"/>
                <a:gd name="T21" fmla="*/ 21 h 151"/>
                <a:gd name="T22" fmla="*/ 0 w 132"/>
                <a:gd name="T23" fmla="*/ 21 h 151"/>
                <a:gd name="T24" fmla="*/ 0 w 132"/>
                <a:gd name="T25" fmla="*/ 0 h 151"/>
                <a:gd name="T26" fmla="*/ 77 w 132"/>
                <a:gd name="T27" fmla="*/ 0 h 151"/>
                <a:gd name="T28" fmla="*/ 132 w 132"/>
                <a:gd name="T29" fmla="*/ 54 h 151"/>
                <a:gd name="T30" fmla="*/ 132 w 132"/>
                <a:gd name="T3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51">
                  <a:moveTo>
                    <a:pt x="132" y="134"/>
                  </a:moveTo>
                  <a:cubicBezTo>
                    <a:pt x="126" y="151"/>
                    <a:pt x="126" y="151"/>
                    <a:pt x="126" y="151"/>
                  </a:cubicBezTo>
                  <a:cubicBezTo>
                    <a:pt x="63" y="151"/>
                    <a:pt x="63" y="151"/>
                    <a:pt x="63" y="151"/>
                  </a:cubicBezTo>
                  <a:cubicBezTo>
                    <a:pt x="63" y="130"/>
                    <a:pt x="63" y="130"/>
                    <a:pt x="63" y="130"/>
                  </a:cubicBezTo>
                  <a:cubicBezTo>
                    <a:pt x="107" y="130"/>
                    <a:pt x="107" y="130"/>
                    <a:pt x="107" y="130"/>
                  </a:cubicBezTo>
                  <a:cubicBezTo>
                    <a:pt x="107" y="54"/>
                    <a:pt x="107" y="54"/>
                    <a:pt x="107" y="54"/>
                  </a:cubicBezTo>
                  <a:cubicBezTo>
                    <a:pt x="107" y="39"/>
                    <a:pt x="97" y="19"/>
                    <a:pt x="77" y="21"/>
                  </a:cubicBezTo>
                  <a:cubicBezTo>
                    <a:pt x="47" y="21"/>
                    <a:pt x="47" y="21"/>
                    <a:pt x="47" y="21"/>
                  </a:cubicBezTo>
                  <a:cubicBezTo>
                    <a:pt x="33" y="151"/>
                    <a:pt x="33" y="151"/>
                    <a:pt x="33" y="151"/>
                  </a:cubicBezTo>
                  <a:cubicBezTo>
                    <a:pt x="7" y="151"/>
                    <a:pt x="7" y="151"/>
                    <a:pt x="7" y="151"/>
                  </a:cubicBezTo>
                  <a:cubicBezTo>
                    <a:pt x="22" y="21"/>
                    <a:pt x="22" y="21"/>
                    <a:pt x="22" y="21"/>
                  </a:cubicBezTo>
                  <a:cubicBezTo>
                    <a:pt x="0" y="21"/>
                    <a:pt x="0" y="21"/>
                    <a:pt x="0" y="21"/>
                  </a:cubicBezTo>
                  <a:cubicBezTo>
                    <a:pt x="0" y="0"/>
                    <a:pt x="0" y="0"/>
                    <a:pt x="0" y="0"/>
                  </a:cubicBezTo>
                  <a:cubicBezTo>
                    <a:pt x="77" y="0"/>
                    <a:pt x="77" y="0"/>
                    <a:pt x="77" y="0"/>
                  </a:cubicBezTo>
                  <a:cubicBezTo>
                    <a:pt x="112" y="0"/>
                    <a:pt x="132" y="23"/>
                    <a:pt x="132" y="54"/>
                  </a:cubicBezTo>
                  <a:lnTo>
                    <a:pt x="132" y="13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5" name="Freeform 58"/>
            <p:cNvSpPr>
              <a:spLocks noEditPoints="1"/>
            </p:cNvSpPr>
            <p:nvPr userDrawn="1"/>
          </p:nvSpPr>
          <p:spPr bwMode="auto">
            <a:xfrm>
              <a:off x="10171113" y="52736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7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7"/>
                    <a:pt x="117" y="47"/>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6" name="Freeform 59"/>
            <p:cNvSpPr>
              <a:spLocks/>
            </p:cNvSpPr>
            <p:nvPr userDrawn="1"/>
          </p:nvSpPr>
          <p:spPr bwMode="auto">
            <a:xfrm>
              <a:off x="9394825" y="5451475"/>
              <a:ext cx="100012" cy="106362"/>
            </a:xfrm>
            <a:custGeom>
              <a:avLst/>
              <a:gdLst>
                <a:gd name="T0" fmla="*/ 143 w 143"/>
                <a:gd name="T1" fmla="*/ 151 h 151"/>
                <a:gd name="T2" fmla="*/ 118 w 143"/>
                <a:gd name="T3" fmla="*/ 151 h 151"/>
                <a:gd name="T4" fmla="*/ 118 w 143"/>
                <a:gd name="T5" fmla="*/ 46 h 151"/>
                <a:gd name="T6" fmla="*/ 95 w 143"/>
                <a:gd name="T7" fmla="*/ 21 h 151"/>
                <a:gd name="T8" fmla="*/ 49 w 143"/>
                <a:gd name="T9" fmla="*/ 21 h 151"/>
                <a:gd name="T10" fmla="*/ 49 w 143"/>
                <a:gd name="T11" fmla="*/ 147 h 151"/>
                <a:gd name="T12" fmla="*/ 45 w 143"/>
                <a:gd name="T13" fmla="*/ 151 h 151"/>
                <a:gd name="T14" fmla="*/ 0 w 143"/>
                <a:gd name="T15" fmla="*/ 151 h 151"/>
                <a:gd name="T16" fmla="*/ 0 w 143"/>
                <a:gd name="T17" fmla="*/ 130 h 151"/>
                <a:gd name="T18" fmla="*/ 23 w 143"/>
                <a:gd name="T19" fmla="*/ 130 h 151"/>
                <a:gd name="T20" fmla="*/ 23 w 143"/>
                <a:gd name="T21" fmla="*/ 0 h 151"/>
                <a:gd name="T22" fmla="*/ 101 w 143"/>
                <a:gd name="T23" fmla="*/ 0 h 151"/>
                <a:gd name="T24" fmla="*/ 143 w 143"/>
                <a:gd name="T25" fmla="*/ 46 h 151"/>
                <a:gd name="T26" fmla="*/ 143 w 143"/>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1">
                  <a:moveTo>
                    <a:pt x="143" y="151"/>
                  </a:moveTo>
                  <a:cubicBezTo>
                    <a:pt x="118" y="151"/>
                    <a:pt x="118" y="151"/>
                    <a:pt x="118" y="151"/>
                  </a:cubicBezTo>
                  <a:cubicBezTo>
                    <a:pt x="118" y="46"/>
                    <a:pt x="118" y="46"/>
                    <a:pt x="118" y="46"/>
                  </a:cubicBezTo>
                  <a:cubicBezTo>
                    <a:pt x="118" y="32"/>
                    <a:pt x="113" y="21"/>
                    <a:pt x="95" y="21"/>
                  </a:cubicBezTo>
                  <a:cubicBezTo>
                    <a:pt x="49" y="21"/>
                    <a:pt x="49" y="21"/>
                    <a:pt x="49" y="21"/>
                  </a:cubicBezTo>
                  <a:cubicBezTo>
                    <a:pt x="49" y="147"/>
                    <a:pt x="49" y="147"/>
                    <a:pt x="49" y="147"/>
                  </a:cubicBezTo>
                  <a:cubicBezTo>
                    <a:pt x="49" y="149"/>
                    <a:pt x="48" y="151"/>
                    <a:pt x="45" y="151"/>
                  </a:cubicBezTo>
                  <a:cubicBezTo>
                    <a:pt x="0" y="151"/>
                    <a:pt x="0" y="151"/>
                    <a:pt x="0" y="151"/>
                  </a:cubicBezTo>
                  <a:cubicBezTo>
                    <a:pt x="0" y="130"/>
                    <a:pt x="0" y="130"/>
                    <a:pt x="0" y="130"/>
                  </a:cubicBezTo>
                  <a:cubicBezTo>
                    <a:pt x="23" y="130"/>
                    <a:pt x="23" y="130"/>
                    <a:pt x="23" y="130"/>
                  </a:cubicBezTo>
                  <a:cubicBezTo>
                    <a:pt x="23" y="0"/>
                    <a:pt x="23" y="0"/>
                    <a:pt x="23" y="0"/>
                  </a:cubicBezTo>
                  <a:cubicBezTo>
                    <a:pt x="101" y="0"/>
                    <a:pt x="101" y="0"/>
                    <a:pt x="101" y="0"/>
                  </a:cubicBezTo>
                  <a:cubicBezTo>
                    <a:pt x="129" y="0"/>
                    <a:pt x="143" y="16"/>
                    <a:pt x="143" y="46"/>
                  </a:cubicBezTo>
                  <a:lnTo>
                    <a:pt x="14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7" name="Freeform 60"/>
            <p:cNvSpPr>
              <a:spLocks/>
            </p:cNvSpPr>
            <p:nvPr userDrawn="1"/>
          </p:nvSpPr>
          <p:spPr bwMode="auto">
            <a:xfrm>
              <a:off x="9520238" y="5451475"/>
              <a:ext cx="34925" cy="55562"/>
            </a:xfrm>
            <a:custGeom>
              <a:avLst/>
              <a:gdLst>
                <a:gd name="T0" fmla="*/ 48 w 48"/>
                <a:gd name="T1" fmla="*/ 80 h 80"/>
                <a:gd name="T2" fmla="*/ 22 w 48"/>
                <a:gd name="T3" fmla="*/ 80 h 80"/>
                <a:gd name="T4" fmla="*/ 22 w 48"/>
                <a:gd name="T5" fmla="*/ 21 h 80"/>
                <a:gd name="T6" fmla="*/ 0 w 48"/>
                <a:gd name="T7" fmla="*/ 21 h 80"/>
                <a:gd name="T8" fmla="*/ 0 w 48"/>
                <a:gd name="T9" fmla="*/ 0 h 80"/>
                <a:gd name="T10" fmla="*/ 44 w 48"/>
                <a:gd name="T11" fmla="*/ 0 h 80"/>
                <a:gd name="T12" fmla="*/ 48 w 48"/>
                <a:gd name="T13" fmla="*/ 3 h 80"/>
                <a:gd name="T14" fmla="*/ 48 w 4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80">
                  <a:moveTo>
                    <a:pt x="48" y="80"/>
                  </a:moveTo>
                  <a:cubicBezTo>
                    <a:pt x="22" y="80"/>
                    <a:pt x="22" y="80"/>
                    <a:pt x="22" y="80"/>
                  </a:cubicBezTo>
                  <a:cubicBezTo>
                    <a:pt x="22" y="21"/>
                    <a:pt x="22" y="21"/>
                    <a:pt x="22" y="21"/>
                  </a:cubicBezTo>
                  <a:cubicBezTo>
                    <a:pt x="0" y="21"/>
                    <a:pt x="0" y="21"/>
                    <a:pt x="0" y="21"/>
                  </a:cubicBezTo>
                  <a:cubicBezTo>
                    <a:pt x="0" y="0"/>
                    <a:pt x="0" y="0"/>
                    <a:pt x="0" y="0"/>
                  </a:cubicBezTo>
                  <a:cubicBezTo>
                    <a:pt x="44" y="0"/>
                    <a:pt x="44" y="0"/>
                    <a:pt x="44" y="0"/>
                  </a:cubicBezTo>
                  <a:cubicBezTo>
                    <a:pt x="46" y="0"/>
                    <a:pt x="48" y="1"/>
                    <a:pt x="48" y="3"/>
                  </a:cubicBezTo>
                  <a:lnTo>
                    <a:pt x="48" y="8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8" name="Freeform 61"/>
            <p:cNvSpPr>
              <a:spLocks/>
            </p:cNvSpPr>
            <p:nvPr userDrawn="1"/>
          </p:nvSpPr>
          <p:spPr bwMode="auto">
            <a:xfrm>
              <a:off x="9569450" y="5451475"/>
              <a:ext cx="65087" cy="111125"/>
            </a:xfrm>
            <a:custGeom>
              <a:avLst/>
              <a:gdLst>
                <a:gd name="T0" fmla="*/ 93 w 93"/>
                <a:gd name="T1" fmla="*/ 151 h 159"/>
                <a:gd name="T2" fmla="*/ 67 w 93"/>
                <a:gd name="T3" fmla="*/ 151 h 159"/>
                <a:gd name="T4" fmla="*/ 58 w 93"/>
                <a:gd name="T5" fmla="*/ 122 h 159"/>
                <a:gd name="T6" fmla="*/ 16 w 93"/>
                <a:gd name="T7" fmla="*/ 159 h 159"/>
                <a:gd name="T8" fmla="*/ 0 w 93"/>
                <a:gd name="T9" fmla="*/ 140 h 159"/>
                <a:gd name="T10" fmla="*/ 50 w 93"/>
                <a:gd name="T11" fmla="*/ 100 h 159"/>
                <a:gd name="T12" fmla="*/ 46 w 93"/>
                <a:gd name="T13" fmla="*/ 21 h 159"/>
                <a:gd name="T14" fmla="*/ 22 w 93"/>
                <a:gd name="T15" fmla="*/ 21 h 159"/>
                <a:gd name="T16" fmla="*/ 22 w 93"/>
                <a:gd name="T17" fmla="*/ 0 h 159"/>
                <a:gd name="T18" fmla="*/ 61 w 93"/>
                <a:gd name="T19" fmla="*/ 0 h 159"/>
                <a:gd name="T20" fmla="*/ 69 w 93"/>
                <a:gd name="T21" fmla="*/ 7 h 159"/>
                <a:gd name="T22" fmla="*/ 74 w 93"/>
                <a:gd name="T23" fmla="*/ 98 h 159"/>
                <a:gd name="T24" fmla="*/ 93 w 93"/>
                <a:gd name="T25"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59">
                  <a:moveTo>
                    <a:pt x="93" y="151"/>
                  </a:moveTo>
                  <a:cubicBezTo>
                    <a:pt x="67" y="151"/>
                    <a:pt x="67" y="151"/>
                    <a:pt x="67" y="151"/>
                  </a:cubicBezTo>
                  <a:cubicBezTo>
                    <a:pt x="58" y="122"/>
                    <a:pt x="58" y="122"/>
                    <a:pt x="58" y="122"/>
                  </a:cubicBezTo>
                  <a:cubicBezTo>
                    <a:pt x="16" y="159"/>
                    <a:pt x="16" y="159"/>
                    <a:pt x="16" y="159"/>
                  </a:cubicBezTo>
                  <a:cubicBezTo>
                    <a:pt x="0" y="140"/>
                    <a:pt x="0" y="140"/>
                    <a:pt x="0" y="140"/>
                  </a:cubicBezTo>
                  <a:cubicBezTo>
                    <a:pt x="50" y="100"/>
                    <a:pt x="50" y="100"/>
                    <a:pt x="50" y="100"/>
                  </a:cubicBezTo>
                  <a:cubicBezTo>
                    <a:pt x="46" y="21"/>
                    <a:pt x="46" y="21"/>
                    <a:pt x="46" y="21"/>
                  </a:cubicBezTo>
                  <a:cubicBezTo>
                    <a:pt x="22" y="21"/>
                    <a:pt x="22" y="21"/>
                    <a:pt x="22" y="21"/>
                  </a:cubicBezTo>
                  <a:cubicBezTo>
                    <a:pt x="22" y="0"/>
                    <a:pt x="22" y="0"/>
                    <a:pt x="22" y="0"/>
                  </a:cubicBezTo>
                  <a:cubicBezTo>
                    <a:pt x="61" y="0"/>
                    <a:pt x="61" y="0"/>
                    <a:pt x="61" y="0"/>
                  </a:cubicBezTo>
                  <a:cubicBezTo>
                    <a:pt x="65" y="0"/>
                    <a:pt x="69" y="3"/>
                    <a:pt x="69" y="7"/>
                  </a:cubicBezTo>
                  <a:cubicBezTo>
                    <a:pt x="74" y="98"/>
                    <a:pt x="74" y="98"/>
                    <a:pt x="74" y="98"/>
                  </a:cubicBezTo>
                  <a:lnTo>
                    <a:pt x="9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9" name="Freeform 62"/>
            <p:cNvSpPr>
              <a:spLocks/>
            </p:cNvSpPr>
            <p:nvPr userDrawn="1"/>
          </p:nvSpPr>
          <p:spPr bwMode="auto">
            <a:xfrm>
              <a:off x="9647238" y="5451475"/>
              <a:ext cx="31750" cy="106362"/>
            </a:xfrm>
            <a:custGeom>
              <a:avLst/>
              <a:gdLst>
                <a:gd name="T0" fmla="*/ 46 w 46"/>
                <a:gd name="T1" fmla="*/ 151 h 151"/>
                <a:gd name="T2" fmla="*/ 20 w 46"/>
                <a:gd name="T3" fmla="*/ 151 h 151"/>
                <a:gd name="T4" fmla="*/ 20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0" y="151"/>
                    <a:pt x="20" y="151"/>
                    <a:pt x="20" y="151"/>
                  </a:cubicBezTo>
                  <a:cubicBezTo>
                    <a:pt x="20" y="21"/>
                    <a:pt x="20" y="21"/>
                    <a:pt x="20" y="21"/>
                  </a:cubicBezTo>
                  <a:cubicBezTo>
                    <a:pt x="0" y="21"/>
                    <a:pt x="0" y="21"/>
                    <a:pt x="0" y="21"/>
                  </a:cubicBezTo>
                  <a:cubicBezTo>
                    <a:pt x="0" y="0"/>
                    <a:pt x="0" y="0"/>
                    <a:pt x="0" y="0"/>
                  </a:cubicBezTo>
                  <a:cubicBezTo>
                    <a:pt x="43" y="0"/>
                    <a:pt x="43" y="0"/>
                    <a:pt x="43" y="0"/>
                  </a:cubicBezTo>
                  <a:cubicBezTo>
                    <a:pt x="44"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0" name="Freeform 63"/>
            <p:cNvSpPr>
              <a:spLocks/>
            </p:cNvSpPr>
            <p:nvPr userDrawn="1"/>
          </p:nvSpPr>
          <p:spPr bwMode="auto">
            <a:xfrm>
              <a:off x="9707563" y="5426075"/>
              <a:ext cx="85725" cy="131762"/>
            </a:xfrm>
            <a:custGeom>
              <a:avLst/>
              <a:gdLst>
                <a:gd name="T0" fmla="*/ 123 w 123"/>
                <a:gd name="T1" fmla="*/ 57 h 187"/>
                <a:gd name="T2" fmla="*/ 61 w 123"/>
                <a:gd name="T3" fmla="*/ 187 h 187"/>
                <a:gd name="T4" fmla="*/ 33 w 123"/>
                <a:gd name="T5" fmla="*/ 187 h 187"/>
                <a:gd name="T6" fmla="*/ 95 w 123"/>
                <a:gd name="T7" fmla="*/ 57 h 187"/>
                <a:gd name="T8" fmla="*/ 0 w 123"/>
                <a:gd name="T9" fmla="*/ 57 h 187"/>
                <a:gd name="T10" fmla="*/ 0 w 123"/>
                <a:gd name="T11" fmla="*/ 0 h 187"/>
                <a:gd name="T12" fmla="*/ 25 w 123"/>
                <a:gd name="T13" fmla="*/ 0 h 187"/>
                <a:gd name="T14" fmla="*/ 25 w 123"/>
                <a:gd name="T15" fmla="*/ 36 h 187"/>
                <a:gd name="T16" fmla="*/ 120 w 123"/>
                <a:gd name="T17" fmla="*/ 36 h 187"/>
                <a:gd name="T18" fmla="*/ 123 w 123"/>
                <a:gd name="T19" fmla="*/ 39 h 187"/>
                <a:gd name="T20" fmla="*/ 123 w 123"/>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87">
                  <a:moveTo>
                    <a:pt x="123" y="57"/>
                  </a:moveTo>
                  <a:cubicBezTo>
                    <a:pt x="61" y="187"/>
                    <a:pt x="61" y="187"/>
                    <a:pt x="61" y="187"/>
                  </a:cubicBezTo>
                  <a:cubicBezTo>
                    <a:pt x="33" y="187"/>
                    <a:pt x="33" y="187"/>
                    <a:pt x="33" y="187"/>
                  </a:cubicBezTo>
                  <a:cubicBezTo>
                    <a:pt x="95" y="57"/>
                    <a:pt x="95" y="57"/>
                    <a:pt x="95" y="57"/>
                  </a:cubicBezTo>
                  <a:cubicBezTo>
                    <a:pt x="0" y="57"/>
                    <a:pt x="0" y="57"/>
                    <a:pt x="0" y="57"/>
                  </a:cubicBezTo>
                  <a:cubicBezTo>
                    <a:pt x="0" y="0"/>
                    <a:pt x="0" y="0"/>
                    <a:pt x="0" y="0"/>
                  </a:cubicBezTo>
                  <a:cubicBezTo>
                    <a:pt x="25" y="0"/>
                    <a:pt x="25" y="0"/>
                    <a:pt x="25" y="0"/>
                  </a:cubicBezTo>
                  <a:cubicBezTo>
                    <a:pt x="25" y="36"/>
                    <a:pt x="25" y="36"/>
                    <a:pt x="25" y="36"/>
                  </a:cubicBezTo>
                  <a:cubicBezTo>
                    <a:pt x="120" y="36"/>
                    <a:pt x="120" y="36"/>
                    <a:pt x="120" y="36"/>
                  </a:cubicBezTo>
                  <a:cubicBezTo>
                    <a:pt x="122" y="36"/>
                    <a:pt x="123" y="37"/>
                    <a:pt x="123" y="39"/>
                  </a:cubicBezTo>
                  <a:lnTo>
                    <a:pt x="123"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1" name="Freeform 64"/>
            <p:cNvSpPr>
              <a:spLocks/>
            </p:cNvSpPr>
            <p:nvPr userDrawn="1"/>
          </p:nvSpPr>
          <p:spPr bwMode="auto">
            <a:xfrm>
              <a:off x="9810750" y="5451475"/>
              <a:ext cx="33337" cy="106362"/>
            </a:xfrm>
            <a:custGeom>
              <a:avLst/>
              <a:gdLst>
                <a:gd name="T0" fmla="*/ 46 w 46"/>
                <a:gd name="T1" fmla="*/ 151 h 151"/>
                <a:gd name="T2" fmla="*/ 21 w 46"/>
                <a:gd name="T3" fmla="*/ 151 h 151"/>
                <a:gd name="T4" fmla="*/ 21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1" y="151"/>
                    <a:pt x="21" y="151"/>
                    <a:pt x="21" y="151"/>
                  </a:cubicBezTo>
                  <a:cubicBezTo>
                    <a:pt x="21" y="21"/>
                    <a:pt x="21" y="21"/>
                    <a:pt x="21" y="21"/>
                  </a:cubicBezTo>
                  <a:cubicBezTo>
                    <a:pt x="0" y="21"/>
                    <a:pt x="0" y="21"/>
                    <a:pt x="0" y="21"/>
                  </a:cubicBezTo>
                  <a:cubicBezTo>
                    <a:pt x="0" y="0"/>
                    <a:pt x="0" y="0"/>
                    <a:pt x="0" y="0"/>
                  </a:cubicBezTo>
                  <a:cubicBezTo>
                    <a:pt x="43" y="0"/>
                    <a:pt x="43" y="0"/>
                    <a:pt x="43" y="0"/>
                  </a:cubicBezTo>
                  <a:cubicBezTo>
                    <a:pt x="45"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2" name="Freeform 65"/>
            <p:cNvSpPr>
              <a:spLocks/>
            </p:cNvSpPr>
            <p:nvPr userDrawn="1"/>
          </p:nvSpPr>
          <p:spPr bwMode="auto">
            <a:xfrm>
              <a:off x="9869488" y="5451475"/>
              <a:ext cx="47625" cy="106362"/>
            </a:xfrm>
            <a:custGeom>
              <a:avLst/>
              <a:gdLst>
                <a:gd name="T0" fmla="*/ 68 w 68"/>
                <a:gd name="T1" fmla="*/ 104 h 151"/>
                <a:gd name="T2" fmla="*/ 26 w 68"/>
                <a:gd name="T3" fmla="*/ 151 h 151"/>
                <a:gd name="T4" fmla="*/ 0 w 68"/>
                <a:gd name="T5" fmla="*/ 151 h 151"/>
                <a:gd name="T6" fmla="*/ 0 w 68"/>
                <a:gd name="T7" fmla="*/ 130 h 151"/>
                <a:gd name="T8" fmla="*/ 20 w 68"/>
                <a:gd name="T9" fmla="*/ 130 h 151"/>
                <a:gd name="T10" fmla="*/ 43 w 68"/>
                <a:gd name="T11" fmla="*/ 104 h 151"/>
                <a:gd name="T12" fmla="*/ 43 w 68"/>
                <a:gd name="T13" fmla="*/ 21 h 151"/>
                <a:gd name="T14" fmla="*/ 12 w 68"/>
                <a:gd name="T15" fmla="*/ 21 h 151"/>
                <a:gd name="T16" fmla="*/ 12 w 68"/>
                <a:gd name="T17" fmla="*/ 0 h 151"/>
                <a:gd name="T18" fmla="*/ 65 w 68"/>
                <a:gd name="T19" fmla="*/ 0 h 151"/>
                <a:gd name="T20" fmla="*/ 68 w 68"/>
                <a:gd name="T21" fmla="*/ 3 h 151"/>
                <a:gd name="T22" fmla="*/ 68 w 68"/>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51">
                  <a:moveTo>
                    <a:pt x="68" y="104"/>
                  </a:moveTo>
                  <a:cubicBezTo>
                    <a:pt x="68" y="134"/>
                    <a:pt x="54" y="151"/>
                    <a:pt x="26" y="151"/>
                  </a:cubicBezTo>
                  <a:cubicBezTo>
                    <a:pt x="0" y="151"/>
                    <a:pt x="0" y="151"/>
                    <a:pt x="0" y="151"/>
                  </a:cubicBezTo>
                  <a:cubicBezTo>
                    <a:pt x="0" y="130"/>
                    <a:pt x="0" y="130"/>
                    <a:pt x="0" y="130"/>
                  </a:cubicBezTo>
                  <a:cubicBezTo>
                    <a:pt x="20" y="130"/>
                    <a:pt x="20" y="130"/>
                    <a:pt x="20" y="130"/>
                  </a:cubicBezTo>
                  <a:cubicBezTo>
                    <a:pt x="37" y="130"/>
                    <a:pt x="43" y="119"/>
                    <a:pt x="43" y="104"/>
                  </a:cubicBezTo>
                  <a:cubicBezTo>
                    <a:pt x="43" y="21"/>
                    <a:pt x="43" y="21"/>
                    <a:pt x="43" y="21"/>
                  </a:cubicBezTo>
                  <a:cubicBezTo>
                    <a:pt x="12" y="21"/>
                    <a:pt x="12" y="21"/>
                    <a:pt x="12" y="21"/>
                  </a:cubicBezTo>
                  <a:cubicBezTo>
                    <a:pt x="12" y="0"/>
                    <a:pt x="12" y="0"/>
                    <a:pt x="12" y="0"/>
                  </a:cubicBezTo>
                  <a:cubicBezTo>
                    <a:pt x="65" y="0"/>
                    <a:pt x="65" y="0"/>
                    <a:pt x="65" y="0"/>
                  </a:cubicBezTo>
                  <a:cubicBezTo>
                    <a:pt x="67" y="0"/>
                    <a:pt x="68" y="1"/>
                    <a:pt x="68" y="3"/>
                  </a:cubicBezTo>
                  <a:lnTo>
                    <a:pt x="68"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3" name="Freeform 66"/>
            <p:cNvSpPr>
              <a:spLocks/>
            </p:cNvSpPr>
            <p:nvPr userDrawn="1"/>
          </p:nvSpPr>
          <p:spPr bwMode="auto">
            <a:xfrm>
              <a:off x="9942513" y="5451475"/>
              <a:ext cx="73025" cy="106362"/>
            </a:xfrm>
            <a:custGeom>
              <a:avLst/>
              <a:gdLst>
                <a:gd name="T0" fmla="*/ 103 w 103"/>
                <a:gd name="T1" fmla="*/ 104 h 151"/>
                <a:gd name="T2" fmla="*/ 56 w 103"/>
                <a:gd name="T3" fmla="*/ 151 h 151"/>
                <a:gd name="T4" fmla="*/ 0 w 103"/>
                <a:gd name="T5" fmla="*/ 151 h 151"/>
                <a:gd name="T6" fmla="*/ 0 w 103"/>
                <a:gd name="T7" fmla="*/ 130 h 151"/>
                <a:gd name="T8" fmla="*/ 45 w 103"/>
                <a:gd name="T9" fmla="*/ 130 h 151"/>
                <a:gd name="T10" fmla="*/ 77 w 103"/>
                <a:gd name="T11" fmla="*/ 99 h 151"/>
                <a:gd name="T12" fmla="*/ 77 w 103"/>
                <a:gd name="T13" fmla="*/ 21 h 151"/>
                <a:gd name="T14" fmla="*/ 0 w 103"/>
                <a:gd name="T15" fmla="*/ 21 h 151"/>
                <a:gd name="T16" fmla="*/ 0 w 103"/>
                <a:gd name="T17" fmla="*/ 0 h 151"/>
                <a:gd name="T18" fmla="*/ 99 w 103"/>
                <a:gd name="T19" fmla="*/ 0 h 151"/>
                <a:gd name="T20" fmla="*/ 103 w 103"/>
                <a:gd name="T21" fmla="*/ 3 h 151"/>
                <a:gd name="T22" fmla="*/ 103 w 103"/>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4"/>
                  </a:moveTo>
                  <a:cubicBezTo>
                    <a:pt x="103" y="130"/>
                    <a:pt x="84" y="151"/>
                    <a:pt x="56" y="151"/>
                  </a:cubicBezTo>
                  <a:cubicBezTo>
                    <a:pt x="0" y="151"/>
                    <a:pt x="0" y="151"/>
                    <a:pt x="0" y="151"/>
                  </a:cubicBezTo>
                  <a:cubicBezTo>
                    <a:pt x="0" y="130"/>
                    <a:pt x="0" y="130"/>
                    <a:pt x="0" y="130"/>
                  </a:cubicBezTo>
                  <a:cubicBezTo>
                    <a:pt x="45" y="130"/>
                    <a:pt x="45" y="130"/>
                    <a:pt x="45" y="130"/>
                  </a:cubicBezTo>
                  <a:cubicBezTo>
                    <a:pt x="69" y="130"/>
                    <a:pt x="77" y="119"/>
                    <a:pt x="77" y="99"/>
                  </a:cubicBezTo>
                  <a:cubicBezTo>
                    <a:pt x="77" y="21"/>
                    <a:pt x="77" y="21"/>
                    <a:pt x="77" y="21"/>
                  </a:cubicBezTo>
                  <a:cubicBezTo>
                    <a:pt x="0" y="21"/>
                    <a:pt x="0" y="21"/>
                    <a:pt x="0" y="21"/>
                  </a:cubicBezTo>
                  <a:cubicBezTo>
                    <a:pt x="0" y="0"/>
                    <a:pt x="0" y="0"/>
                    <a:pt x="0" y="0"/>
                  </a:cubicBezTo>
                  <a:cubicBezTo>
                    <a:pt x="99" y="0"/>
                    <a:pt x="99" y="0"/>
                    <a:pt x="99" y="0"/>
                  </a:cubicBezTo>
                  <a:cubicBezTo>
                    <a:pt x="101" y="0"/>
                    <a:pt x="103" y="1"/>
                    <a:pt x="103" y="3"/>
                  </a:cubicBezTo>
                  <a:lnTo>
                    <a:pt x="103"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4" name="Freeform 67"/>
            <p:cNvSpPr>
              <a:spLocks/>
            </p:cNvSpPr>
            <p:nvPr userDrawn="1"/>
          </p:nvSpPr>
          <p:spPr bwMode="auto">
            <a:xfrm>
              <a:off x="10048875" y="5451475"/>
              <a:ext cx="90487" cy="107950"/>
            </a:xfrm>
            <a:custGeom>
              <a:avLst/>
              <a:gdLst>
                <a:gd name="T0" fmla="*/ 130 w 130"/>
                <a:gd name="T1" fmla="*/ 100 h 154"/>
                <a:gd name="T2" fmla="*/ 67 w 130"/>
                <a:gd name="T3" fmla="*/ 154 h 154"/>
                <a:gd name="T4" fmla="*/ 0 w 130"/>
                <a:gd name="T5" fmla="*/ 100 h 154"/>
                <a:gd name="T6" fmla="*/ 0 w 130"/>
                <a:gd name="T7" fmla="*/ 0 h 154"/>
                <a:gd name="T8" fmla="*/ 25 w 130"/>
                <a:gd name="T9" fmla="*/ 0 h 154"/>
                <a:gd name="T10" fmla="*/ 26 w 130"/>
                <a:gd name="T11" fmla="*/ 100 h 154"/>
                <a:gd name="T12" fmla="*/ 67 w 130"/>
                <a:gd name="T13" fmla="*/ 132 h 154"/>
                <a:gd name="T14" fmla="*/ 105 w 130"/>
                <a:gd name="T15" fmla="*/ 100 h 154"/>
                <a:gd name="T16" fmla="*/ 105 w 130"/>
                <a:gd name="T17" fmla="*/ 32 h 154"/>
                <a:gd name="T18" fmla="*/ 106 w 130"/>
                <a:gd name="T19" fmla="*/ 19 h 154"/>
                <a:gd name="T20" fmla="*/ 104 w 130"/>
                <a:gd name="T21" fmla="*/ 19 h 154"/>
                <a:gd name="T22" fmla="*/ 65 w 130"/>
                <a:gd name="T23" fmla="*/ 59 h 154"/>
                <a:gd name="T24" fmla="*/ 47 w 130"/>
                <a:gd name="T25" fmla="*/ 41 h 154"/>
                <a:gd name="T26" fmla="*/ 88 w 130"/>
                <a:gd name="T27" fmla="*/ 2 h 154"/>
                <a:gd name="T28" fmla="*/ 93 w 130"/>
                <a:gd name="T29" fmla="*/ 0 h 154"/>
                <a:gd name="T30" fmla="*/ 127 w 130"/>
                <a:gd name="T31" fmla="*/ 0 h 154"/>
                <a:gd name="T32" fmla="*/ 130 w 130"/>
                <a:gd name="T33" fmla="*/ 3 h 154"/>
                <a:gd name="T34" fmla="*/ 130 w 130"/>
                <a:gd name="T35" fmla="*/ 10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54">
                  <a:moveTo>
                    <a:pt x="130" y="100"/>
                  </a:moveTo>
                  <a:cubicBezTo>
                    <a:pt x="130" y="130"/>
                    <a:pt x="110" y="154"/>
                    <a:pt x="67" y="154"/>
                  </a:cubicBezTo>
                  <a:cubicBezTo>
                    <a:pt x="23" y="154"/>
                    <a:pt x="0" y="130"/>
                    <a:pt x="0" y="100"/>
                  </a:cubicBezTo>
                  <a:cubicBezTo>
                    <a:pt x="0" y="0"/>
                    <a:pt x="0" y="0"/>
                    <a:pt x="0" y="0"/>
                  </a:cubicBezTo>
                  <a:cubicBezTo>
                    <a:pt x="25" y="0"/>
                    <a:pt x="25" y="0"/>
                    <a:pt x="25" y="0"/>
                  </a:cubicBezTo>
                  <a:cubicBezTo>
                    <a:pt x="26" y="100"/>
                    <a:pt x="26" y="100"/>
                    <a:pt x="26" y="100"/>
                  </a:cubicBezTo>
                  <a:cubicBezTo>
                    <a:pt x="26" y="117"/>
                    <a:pt x="38" y="132"/>
                    <a:pt x="67" y="132"/>
                  </a:cubicBezTo>
                  <a:cubicBezTo>
                    <a:pt x="95" y="132"/>
                    <a:pt x="105" y="118"/>
                    <a:pt x="105" y="100"/>
                  </a:cubicBezTo>
                  <a:cubicBezTo>
                    <a:pt x="105" y="32"/>
                    <a:pt x="105" y="32"/>
                    <a:pt x="105" y="32"/>
                  </a:cubicBezTo>
                  <a:cubicBezTo>
                    <a:pt x="106" y="19"/>
                    <a:pt x="106" y="19"/>
                    <a:pt x="106" y="19"/>
                  </a:cubicBezTo>
                  <a:cubicBezTo>
                    <a:pt x="104" y="19"/>
                    <a:pt x="104" y="19"/>
                    <a:pt x="104" y="19"/>
                  </a:cubicBezTo>
                  <a:cubicBezTo>
                    <a:pt x="65" y="59"/>
                    <a:pt x="65" y="59"/>
                    <a:pt x="65" y="59"/>
                  </a:cubicBezTo>
                  <a:cubicBezTo>
                    <a:pt x="47" y="41"/>
                    <a:pt x="47" y="41"/>
                    <a:pt x="47" y="41"/>
                  </a:cubicBezTo>
                  <a:cubicBezTo>
                    <a:pt x="88" y="2"/>
                    <a:pt x="88" y="2"/>
                    <a:pt x="88" y="2"/>
                  </a:cubicBezTo>
                  <a:cubicBezTo>
                    <a:pt x="89" y="0"/>
                    <a:pt x="91" y="0"/>
                    <a:pt x="93" y="0"/>
                  </a:cubicBezTo>
                  <a:cubicBezTo>
                    <a:pt x="127" y="0"/>
                    <a:pt x="127" y="0"/>
                    <a:pt x="127" y="0"/>
                  </a:cubicBezTo>
                  <a:cubicBezTo>
                    <a:pt x="129" y="0"/>
                    <a:pt x="130" y="1"/>
                    <a:pt x="130" y="3"/>
                  </a:cubicBezTo>
                  <a:lnTo>
                    <a:pt x="130" y="10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5" name="Freeform 68"/>
            <p:cNvSpPr>
              <a:spLocks noEditPoints="1"/>
            </p:cNvSpPr>
            <p:nvPr userDrawn="1"/>
          </p:nvSpPr>
          <p:spPr bwMode="auto">
            <a:xfrm>
              <a:off x="10171113" y="54514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6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6"/>
                    <a:pt x="117" y="46"/>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6" name="Freeform 69"/>
            <p:cNvSpPr>
              <a:spLocks/>
            </p:cNvSpPr>
            <p:nvPr userDrawn="1"/>
          </p:nvSpPr>
          <p:spPr bwMode="auto">
            <a:xfrm>
              <a:off x="9553575" y="5629275"/>
              <a:ext cx="88900" cy="117475"/>
            </a:xfrm>
            <a:custGeom>
              <a:avLst/>
              <a:gdLst>
                <a:gd name="T0" fmla="*/ 125 w 125"/>
                <a:gd name="T1" fmla="*/ 89 h 167"/>
                <a:gd name="T2" fmla="*/ 86 w 125"/>
                <a:gd name="T3" fmla="*/ 140 h 167"/>
                <a:gd name="T4" fmla="*/ 8 w 125"/>
                <a:gd name="T5" fmla="*/ 167 h 167"/>
                <a:gd name="T6" fmla="*/ 0 w 125"/>
                <a:gd name="T7" fmla="*/ 144 h 167"/>
                <a:gd name="T8" fmla="*/ 43 w 125"/>
                <a:gd name="T9" fmla="*/ 131 h 167"/>
                <a:gd name="T10" fmla="*/ 8 w 125"/>
                <a:gd name="T11" fmla="*/ 0 h 167"/>
                <a:gd name="T12" fmla="*/ 33 w 125"/>
                <a:gd name="T13" fmla="*/ 0 h 167"/>
                <a:gd name="T14" fmla="*/ 67 w 125"/>
                <a:gd name="T15" fmla="*/ 124 h 167"/>
                <a:gd name="T16" fmla="*/ 99 w 125"/>
                <a:gd name="T17" fmla="*/ 89 h 167"/>
                <a:gd name="T18" fmla="*/ 99 w 125"/>
                <a:gd name="T19" fmla="*/ 21 h 167"/>
                <a:gd name="T20" fmla="*/ 82 w 125"/>
                <a:gd name="T21" fmla="*/ 21 h 167"/>
                <a:gd name="T22" fmla="*/ 82 w 125"/>
                <a:gd name="T23" fmla="*/ 0 h 167"/>
                <a:gd name="T24" fmla="*/ 121 w 125"/>
                <a:gd name="T25" fmla="*/ 0 h 167"/>
                <a:gd name="T26" fmla="*/ 125 w 125"/>
                <a:gd name="T27" fmla="*/ 4 h 167"/>
                <a:gd name="T28" fmla="*/ 125 w 125"/>
                <a:gd name="T29" fmla="*/ 8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67">
                  <a:moveTo>
                    <a:pt x="125" y="89"/>
                  </a:moveTo>
                  <a:cubicBezTo>
                    <a:pt x="125" y="115"/>
                    <a:pt x="107" y="133"/>
                    <a:pt x="86" y="140"/>
                  </a:cubicBezTo>
                  <a:cubicBezTo>
                    <a:pt x="8" y="167"/>
                    <a:pt x="8" y="167"/>
                    <a:pt x="8" y="167"/>
                  </a:cubicBezTo>
                  <a:cubicBezTo>
                    <a:pt x="0" y="144"/>
                    <a:pt x="0" y="144"/>
                    <a:pt x="0" y="144"/>
                  </a:cubicBezTo>
                  <a:cubicBezTo>
                    <a:pt x="43" y="131"/>
                    <a:pt x="43" y="131"/>
                    <a:pt x="43" y="131"/>
                  </a:cubicBezTo>
                  <a:cubicBezTo>
                    <a:pt x="8" y="0"/>
                    <a:pt x="8" y="0"/>
                    <a:pt x="8" y="0"/>
                  </a:cubicBezTo>
                  <a:cubicBezTo>
                    <a:pt x="33" y="0"/>
                    <a:pt x="33" y="0"/>
                    <a:pt x="33" y="0"/>
                  </a:cubicBezTo>
                  <a:cubicBezTo>
                    <a:pt x="67" y="124"/>
                    <a:pt x="67" y="124"/>
                    <a:pt x="67" y="124"/>
                  </a:cubicBezTo>
                  <a:cubicBezTo>
                    <a:pt x="83" y="119"/>
                    <a:pt x="99" y="112"/>
                    <a:pt x="99" y="89"/>
                  </a:cubicBezTo>
                  <a:cubicBezTo>
                    <a:pt x="99" y="21"/>
                    <a:pt x="99" y="21"/>
                    <a:pt x="99" y="21"/>
                  </a:cubicBezTo>
                  <a:cubicBezTo>
                    <a:pt x="82" y="21"/>
                    <a:pt x="82" y="21"/>
                    <a:pt x="82" y="21"/>
                  </a:cubicBezTo>
                  <a:cubicBezTo>
                    <a:pt x="82" y="0"/>
                    <a:pt x="82" y="0"/>
                    <a:pt x="82" y="0"/>
                  </a:cubicBezTo>
                  <a:cubicBezTo>
                    <a:pt x="121" y="0"/>
                    <a:pt x="121" y="0"/>
                    <a:pt x="121" y="0"/>
                  </a:cubicBezTo>
                  <a:cubicBezTo>
                    <a:pt x="123" y="0"/>
                    <a:pt x="125" y="2"/>
                    <a:pt x="125" y="4"/>
                  </a:cubicBezTo>
                  <a:lnTo>
                    <a:pt x="125" y="89"/>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7" name="Freeform 70"/>
            <p:cNvSpPr>
              <a:spLocks/>
            </p:cNvSpPr>
            <p:nvPr userDrawn="1"/>
          </p:nvSpPr>
          <p:spPr bwMode="auto">
            <a:xfrm>
              <a:off x="9666288" y="5629275"/>
              <a:ext cx="87312" cy="104775"/>
            </a:xfrm>
            <a:custGeom>
              <a:avLst/>
              <a:gdLst>
                <a:gd name="T0" fmla="*/ 123 w 123"/>
                <a:gd name="T1" fmla="*/ 151 h 151"/>
                <a:gd name="T2" fmla="*/ 0 w 123"/>
                <a:gd name="T3" fmla="*/ 151 h 151"/>
                <a:gd name="T4" fmla="*/ 0 w 123"/>
                <a:gd name="T5" fmla="*/ 130 h 151"/>
                <a:gd name="T6" fmla="*/ 78 w 123"/>
                <a:gd name="T7" fmla="*/ 130 h 151"/>
                <a:gd name="T8" fmla="*/ 78 w 123"/>
                <a:gd name="T9" fmla="*/ 46 h 151"/>
                <a:gd name="T10" fmla="*/ 56 w 123"/>
                <a:gd name="T11" fmla="*/ 21 h 151"/>
                <a:gd name="T12" fmla="*/ 0 w 123"/>
                <a:gd name="T13" fmla="*/ 21 h 151"/>
                <a:gd name="T14" fmla="*/ 0 w 123"/>
                <a:gd name="T15" fmla="*/ 0 h 151"/>
                <a:gd name="T16" fmla="*/ 62 w 123"/>
                <a:gd name="T17" fmla="*/ 0 h 151"/>
                <a:gd name="T18" fmla="*/ 104 w 123"/>
                <a:gd name="T19" fmla="*/ 47 h 151"/>
                <a:gd name="T20" fmla="*/ 104 w 123"/>
                <a:gd name="T21" fmla="*/ 130 h 151"/>
                <a:gd name="T22" fmla="*/ 123 w 123"/>
                <a:gd name="T23" fmla="*/ 130 h 151"/>
                <a:gd name="T24" fmla="*/ 123 w 123"/>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1">
                  <a:moveTo>
                    <a:pt x="123"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6"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3" y="130"/>
                    <a:pt x="123" y="130"/>
                    <a:pt x="123" y="130"/>
                  </a:cubicBezTo>
                  <a:lnTo>
                    <a:pt x="12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8" name="Freeform 71"/>
            <p:cNvSpPr>
              <a:spLocks/>
            </p:cNvSpPr>
            <p:nvPr userDrawn="1"/>
          </p:nvSpPr>
          <p:spPr bwMode="auto">
            <a:xfrm>
              <a:off x="9766300" y="5629275"/>
              <a:ext cx="125412" cy="107950"/>
            </a:xfrm>
            <a:custGeom>
              <a:avLst/>
              <a:gdLst>
                <a:gd name="T0" fmla="*/ 179 w 179"/>
                <a:gd name="T1" fmla="*/ 93 h 154"/>
                <a:gd name="T2" fmla="*/ 96 w 179"/>
                <a:gd name="T3" fmla="*/ 154 h 154"/>
                <a:gd name="T4" fmla="*/ 15 w 179"/>
                <a:gd name="T5" fmla="*/ 137 h 154"/>
                <a:gd name="T6" fmla="*/ 15 w 179"/>
                <a:gd name="T7" fmla="*/ 21 h 154"/>
                <a:gd name="T8" fmla="*/ 0 w 179"/>
                <a:gd name="T9" fmla="*/ 21 h 154"/>
                <a:gd name="T10" fmla="*/ 0 w 179"/>
                <a:gd name="T11" fmla="*/ 0 h 154"/>
                <a:gd name="T12" fmla="*/ 37 w 179"/>
                <a:gd name="T13" fmla="*/ 0 h 154"/>
                <a:gd name="T14" fmla="*/ 40 w 179"/>
                <a:gd name="T15" fmla="*/ 4 h 154"/>
                <a:gd name="T16" fmla="*/ 40 w 179"/>
                <a:gd name="T17" fmla="*/ 122 h 154"/>
                <a:gd name="T18" fmla="*/ 82 w 179"/>
                <a:gd name="T19" fmla="*/ 131 h 154"/>
                <a:gd name="T20" fmla="*/ 82 w 179"/>
                <a:gd name="T21" fmla="*/ 0 h 154"/>
                <a:gd name="T22" fmla="*/ 108 w 179"/>
                <a:gd name="T23" fmla="*/ 0 h 154"/>
                <a:gd name="T24" fmla="*/ 108 w 179"/>
                <a:gd name="T25" fmla="*/ 131 h 154"/>
                <a:gd name="T26" fmla="*/ 153 w 179"/>
                <a:gd name="T27" fmla="*/ 93 h 154"/>
                <a:gd name="T28" fmla="*/ 153 w 179"/>
                <a:gd name="T29" fmla="*/ 0 h 154"/>
                <a:gd name="T30" fmla="*/ 179 w 179"/>
                <a:gd name="T31" fmla="*/ 0 h 154"/>
                <a:gd name="T32" fmla="*/ 179 w 179"/>
                <a:gd name="T3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54">
                  <a:moveTo>
                    <a:pt x="179" y="93"/>
                  </a:moveTo>
                  <a:cubicBezTo>
                    <a:pt x="179" y="130"/>
                    <a:pt x="140" y="154"/>
                    <a:pt x="96" y="154"/>
                  </a:cubicBezTo>
                  <a:cubicBezTo>
                    <a:pt x="51" y="154"/>
                    <a:pt x="15" y="137"/>
                    <a:pt x="15" y="137"/>
                  </a:cubicBezTo>
                  <a:cubicBezTo>
                    <a:pt x="15" y="21"/>
                    <a:pt x="15" y="21"/>
                    <a:pt x="15" y="21"/>
                  </a:cubicBezTo>
                  <a:cubicBezTo>
                    <a:pt x="0" y="21"/>
                    <a:pt x="0" y="21"/>
                    <a:pt x="0" y="21"/>
                  </a:cubicBezTo>
                  <a:cubicBezTo>
                    <a:pt x="0" y="0"/>
                    <a:pt x="0" y="0"/>
                    <a:pt x="0" y="0"/>
                  </a:cubicBezTo>
                  <a:cubicBezTo>
                    <a:pt x="37" y="0"/>
                    <a:pt x="37" y="0"/>
                    <a:pt x="37" y="0"/>
                  </a:cubicBezTo>
                  <a:cubicBezTo>
                    <a:pt x="39" y="0"/>
                    <a:pt x="40" y="2"/>
                    <a:pt x="40" y="4"/>
                  </a:cubicBezTo>
                  <a:cubicBezTo>
                    <a:pt x="40" y="122"/>
                    <a:pt x="40" y="122"/>
                    <a:pt x="40" y="122"/>
                  </a:cubicBezTo>
                  <a:cubicBezTo>
                    <a:pt x="40" y="122"/>
                    <a:pt x="56" y="129"/>
                    <a:pt x="82" y="131"/>
                  </a:cubicBezTo>
                  <a:cubicBezTo>
                    <a:pt x="82" y="0"/>
                    <a:pt x="82" y="0"/>
                    <a:pt x="82" y="0"/>
                  </a:cubicBezTo>
                  <a:cubicBezTo>
                    <a:pt x="108" y="0"/>
                    <a:pt x="108" y="0"/>
                    <a:pt x="108" y="0"/>
                  </a:cubicBezTo>
                  <a:cubicBezTo>
                    <a:pt x="108" y="131"/>
                    <a:pt x="108" y="131"/>
                    <a:pt x="108" y="131"/>
                  </a:cubicBezTo>
                  <a:cubicBezTo>
                    <a:pt x="135" y="128"/>
                    <a:pt x="153" y="109"/>
                    <a:pt x="153" y="93"/>
                  </a:cubicBezTo>
                  <a:cubicBezTo>
                    <a:pt x="153" y="0"/>
                    <a:pt x="153" y="0"/>
                    <a:pt x="153" y="0"/>
                  </a:cubicBezTo>
                  <a:cubicBezTo>
                    <a:pt x="179" y="0"/>
                    <a:pt x="179" y="0"/>
                    <a:pt x="179" y="0"/>
                  </a:cubicBezTo>
                  <a:lnTo>
                    <a:pt x="179" y="93"/>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9" name="Freeform 72"/>
            <p:cNvSpPr>
              <a:spLocks/>
            </p:cNvSpPr>
            <p:nvPr userDrawn="1"/>
          </p:nvSpPr>
          <p:spPr bwMode="auto">
            <a:xfrm>
              <a:off x="9958388" y="5629275"/>
              <a:ext cx="71437" cy="104775"/>
            </a:xfrm>
            <a:custGeom>
              <a:avLst/>
              <a:gdLst>
                <a:gd name="T0" fmla="*/ 100 w 100"/>
                <a:gd name="T1" fmla="*/ 151 h 151"/>
                <a:gd name="T2" fmla="*/ 74 w 100"/>
                <a:gd name="T3" fmla="*/ 151 h 151"/>
                <a:gd name="T4" fmla="*/ 74 w 100"/>
                <a:gd name="T5" fmla="*/ 21 h 151"/>
                <a:gd name="T6" fmla="*/ 0 w 100"/>
                <a:gd name="T7" fmla="*/ 21 h 151"/>
                <a:gd name="T8" fmla="*/ 0 w 100"/>
                <a:gd name="T9" fmla="*/ 0 h 151"/>
                <a:gd name="T10" fmla="*/ 96 w 100"/>
                <a:gd name="T11" fmla="*/ 0 h 151"/>
                <a:gd name="T12" fmla="*/ 100 w 100"/>
                <a:gd name="T13" fmla="*/ 4 h 151"/>
                <a:gd name="T14" fmla="*/ 100 w 100"/>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51">
                  <a:moveTo>
                    <a:pt x="100" y="151"/>
                  </a:moveTo>
                  <a:cubicBezTo>
                    <a:pt x="74" y="151"/>
                    <a:pt x="74" y="151"/>
                    <a:pt x="74" y="151"/>
                  </a:cubicBezTo>
                  <a:cubicBezTo>
                    <a:pt x="74" y="21"/>
                    <a:pt x="74" y="21"/>
                    <a:pt x="74" y="21"/>
                  </a:cubicBezTo>
                  <a:cubicBezTo>
                    <a:pt x="0" y="21"/>
                    <a:pt x="0" y="21"/>
                    <a:pt x="0" y="21"/>
                  </a:cubicBezTo>
                  <a:cubicBezTo>
                    <a:pt x="0" y="0"/>
                    <a:pt x="0" y="0"/>
                    <a:pt x="0" y="0"/>
                  </a:cubicBezTo>
                  <a:cubicBezTo>
                    <a:pt x="96" y="0"/>
                    <a:pt x="96" y="0"/>
                    <a:pt x="96" y="0"/>
                  </a:cubicBezTo>
                  <a:cubicBezTo>
                    <a:pt x="98" y="0"/>
                    <a:pt x="100" y="2"/>
                    <a:pt x="100" y="4"/>
                  </a:cubicBezTo>
                  <a:lnTo>
                    <a:pt x="100"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0" name="Freeform 73"/>
            <p:cNvSpPr>
              <a:spLocks/>
            </p:cNvSpPr>
            <p:nvPr userDrawn="1"/>
          </p:nvSpPr>
          <p:spPr bwMode="auto">
            <a:xfrm>
              <a:off x="10047288" y="5624513"/>
              <a:ext cx="109537" cy="114300"/>
            </a:xfrm>
            <a:custGeom>
              <a:avLst/>
              <a:gdLst>
                <a:gd name="T0" fmla="*/ 69 w 69"/>
                <a:gd name="T1" fmla="*/ 65 h 72"/>
                <a:gd name="T2" fmla="*/ 61 w 69"/>
                <a:gd name="T3" fmla="*/ 72 h 72"/>
                <a:gd name="T4" fmla="*/ 36 w 69"/>
                <a:gd name="T5" fmla="*/ 46 h 72"/>
                <a:gd name="T6" fmla="*/ 25 w 69"/>
                <a:gd name="T7" fmla="*/ 30 h 72"/>
                <a:gd name="T8" fmla="*/ 12 w 69"/>
                <a:gd name="T9" fmla="*/ 69 h 72"/>
                <a:gd name="T10" fmla="*/ 0 w 69"/>
                <a:gd name="T11" fmla="*/ 69 h 72"/>
                <a:gd name="T12" fmla="*/ 17 w 69"/>
                <a:gd name="T13" fmla="*/ 21 h 72"/>
                <a:gd name="T14" fmla="*/ 5 w 69"/>
                <a:gd name="T15" fmla="*/ 7 h 72"/>
                <a:gd name="T16" fmla="*/ 14 w 69"/>
                <a:gd name="T17" fmla="*/ 0 h 72"/>
                <a:gd name="T18" fmla="*/ 41 w 69"/>
                <a:gd name="T19" fmla="*/ 35 h 72"/>
                <a:gd name="T20" fmla="*/ 54 w 69"/>
                <a:gd name="T21" fmla="*/ 3 h 72"/>
                <a:gd name="T22" fmla="*/ 68 w 69"/>
                <a:gd name="T23" fmla="*/ 3 h 72"/>
                <a:gd name="T24" fmla="*/ 68 w 69"/>
                <a:gd name="T25" fmla="*/ 12 h 72"/>
                <a:gd name="T26" fmla="*/ 63 w 69"/>
                <a:gd name="T27" fmla="*/ 12 h 72"/>
                <a:gd name="T28" fmla="*/ 49 w 69"/>
                <a:gd name="T29" fmla="*/ 44 h 72"/>
                <a:gd name="T30" fmla="*/ 69 w 69"/>
                <a:gd name="T31"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72">
                  <a:moveTo>
                    <a:pt x="69" y="65"/>
                  </a:moveTo>
                  <a:lnTo>
                    <a:pt x="61" y="72"/>
                  </a:lnTo>
                  <a:lnTo>
                    <a:pt x="36" y="46"/>
                  </a:lnTo>
                  <a:lnTo>
                    <a:pt x="25" y="30"/>
                  </a:lnTo>
                  <a:lnTo>
                    <a:pt x="12" y="69"/>
                  </a:lnTo>
                  <a:lnTo>
                    <a:pt x="0" y="69"/>
                  </a:lnTo>
                  <a:lnTo>
                    <a:pt x="17" y="21"/>
                  </a:lnTo>
                  <a:lnTo>
                    <a:pt x="5" y="7"/>
                  </a:lnTo>
                  <a:lnTo>
                    <a:pt x="14" y="0"/>
                  </a:lnTo>
                  <a:lnTo>
                    <a:pt x="41" y="35"/>
                  </a:lnTo>
                  <a:lnTo>
                    <a:pt x="54" y="3"/>
                  </a:lnTo>
                  <a:lnTo>
                    <a:pt x="68" y="3"/>
                  </a:lnTo>
                  <a:lnTo>
                    <a:pt x="68" y="12"/>
                  </a:lnTo>
                  <a:lnTo>
                    <a:pt x="63" y="12"/>
                  </a:lnTo>
                  <a:lnTo>
                    <a:pt x="49" y="44"/>
                  </a:lnTo>
                  <a:lnTo>
                    <a:pt x="69" y="6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1" name="Freeform 74"/>
            <p:cNvSpPr>
              <a:spLocks/>
            </p:cNvSpPr>
            <p:nvPr userDrawn="1"/>
          </p:nvSpPr>
          <p:spPr bwMode="auto">
            <a:xfrm>
              <a:off x="10174288" y="5629275"/>
              <a:ext cx="85725" cy="104775"/>
            </a:xfrm>
            <a:custGeom>
              <a:avLst/>
              <a:gdLst>
                <a:gd name="T0" fmla="*/ 122 w 122"/>
                <a:gd name="T1" fmla="*/ 151 h 151"/>
                <a:gd name="T2" fmla="*/ 0 w 122"/>
                <a:gd name="T3" fmla="*/ 151 h 151"/>
                <a:gd name="T4" fmla="*/ 0 w 122"/>
                <a:gd name="T5" fmla="*/ 130 h 151"/>
                <a:gd name="T6" fmla="*/ 78 w 122"/>
                <a:gd name="T7" fmla="*/ 130 h 151"/>
                <a:gd name="T8" fmla="*/ 78 w 122"/>
                <a:gd name="T9" fmla="*/ 46 h 151"/>
                <a:gd name="T10" fmla="*/ 55 w 122"/>
                <a:gd name="T11" fmla="*/ 21 h 151"/>
                <a:gd name="T12" fmla="*/ 0 w 122"/>
                <a:gd name="T13" fmla="*/ 21 h 151"/>
                <a:gd name="T14" fmla="*/ 0 w 122"/>
                <a:gd name="T15" fmla="*/ 0 h 151"/>
                <a:gd name="T16" fmla="*/ 62 w 122"/>
                <a:gd name="T17" fmla="*/ 0 h 151"/>
                <a:gd name="T18" fmla="*/ 104 w 122"/>
                <a:gd name="T19" fmla="*/ 47 h 151"/>
                <a:gd name="T20" fmla="*/ 104 w 122"/>
                <a:gd name="T21" fmla="*/ 130 h 151"/>
                <a:gd name="T22" fmla="*/ 122 w 122"/>
                <a:gd name="T23" fmla="*/ 130 h 151"/>
                <a:gd name="T24" fmla="*/ 122 w 122"/>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51">
                  <a:moveTo>
                    <a:pt x="122"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5"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2" y="130"/>
                    <a:pt x="122" y="130"/>
                    <a:pt x="122" y="130"/>
                  </a:cubicBezTo>
                  <a:lnTo>
                    <a:pt x="122"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2" name="Freeform 75"/>
            <p:cNvSpPr>
              <a:spLocks/>
            </p:cNvSpPr>
            <p:nvPr userDrawn="1"/>
          </p:nvSpPr>
          <p:spPr bwMode="auto">
            <a:xfrm>
              <a:off x="10399713" y="4881563"/>
              <a:ext cx="954087" cy="855662"/>
            </a:xfrm>
            <a:custGeom>
              <a:avLst/>
              <a:gdLst>
                <a:gd name="T0" fmla="*/ 526 w 601"/>
                <a:gd name="T1" fmla="*/ 248 h 539"/>
                <a:gd name="T2" fmla="*/ 387 w 601"/>
                <a:gd name="T3" fmla="*/ 248 h 539"/>
                <a:gd name="T4" fmla="*/ 362 w 601"/>
                <a:gd name="T5" fmla="*/ 291 h 539"/>
                <a:gd name="T6" fmla="*/ 601 w 601"/>
                <a:gd name="T7" fmla="*/ 291 h 539"/>
                <a:gd name="T8" fmla="*/ 432 w 601"/>
                <a:gd name="T9" fmla="*/ 0 h 539"/>
                <a:gd name="T10" fmla="*/ 169 w 601"/>
                <a:gd name="T11" fmla="*/ 453 h 539"/>
                <a:gd name="T12" fmla="*/ 75 w 601"/>
                <a:gd name="T13" fmla="*/ 291 h 539"/>
                <a:gd name="T14" fmla="*/ 169 w 601"/>
                <a:gd name="T15" fmla="*/ 291 h 539"/>
                <a:gd name="T16" fmla="*/ 194 w 601"/>
                <a:gd name="T17" fmla="*/ 248 h 539"/>
                <a:gd name="T18" fmla="*/ 0 w 601"/>
                <a:gd name="T19" fmla="*/ 248 h 539"/>
                <a:gd name="T20" fmla="*/ 169 w 601"/>
                <a:gd name="T21" fmla="*/ 539 h 539"/>
                <a:gd name="T22" fmla="*/ 432 w 601"/>
                <a:gd name="T23" fmla="*/ 85 h 539"/>
                <a:gd name="T24" fmla="*/ 526 w 601"/>
                <a:gd name="T25" fmla="*/ 24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1" h="539">
                  <a:moveTo>
                    <a:pt x="526" y="248"/>
                  </a:moveTo>
                  <a:lnTo>
                    <a:pt x="387" y="248"/>
                  </a:lnTo>
                  <a:lnTo>
                    <a:pt x="362" y="291"/>
                  </a:lnTo>
                  <a:lnTo>
                    <a:pt x="601" y="291"/>
                  </a:lnTo>
                  <a:lnTo>
                    <a:pt x="432" y="0"/>
                  </a:lnTo>
                  <a:lnTo>
                    <a:pt x="169" y="453"/>
                  </a:lnTo>
                  <a:lnTo>
                    <a:pt x="75" y="291"/>
                  </a:lnTo>
                  <a:lnTo>
                    <a:pt x="169" y="291"/>
                  </a:lnTo>
                  <a:lnTo>
                    <a:pt x="194" y="248"/>
                  </a:lnTo>
                  <a:lnTo>
                    <a:pt x="0" y="248"/>
                  </a:lnTo>
                  <a:lnTo>
                    <a:pt x="169" y="539"/>
                  </a:lnTo>
                  <a:lnTo>
                    <a:pt x="432" y="85"/>
                  </a:lnTo>
                  <a:lnTo>
                    <a:pt x="526" y="248"/>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3" name="Freeform 76"/>
            <p:cNvSpPr>
              <a:spLocks/>
            </p:cNvSpPr>
            <p:nvPr userDrawn="1"/>
          </p:nvSpPr>
          <p:spPr bwMode="auto">
            <a:xfrm>
              <a:off x="9755188" y="5962650"/>
              <a:ext cx="50800" cy="68262"/>
            </a:xfrm>
            <a:custGeom>
              <a:avLst/>
              <a:gdLst>
                <a:gd name="T0" fmla="*/ 72 w 72"/>
                <a:gd name="T1" fmla="*/ 51 h 96"/>
                <a:gd name="T2" fmla="*/ 49 w 72"/>
                <a:gd name="T3" fmla="*/ 80 h 96"/>
                <a:gd name="T4" fmla="*/ 5 w 72"/>
                <a:gd name="T5" fmla="*/ 96 h 96"/>
                <a:gd name="T6" fmla="*/ 0 w 72"/>
                <a:gd name="T7" fmla="*/ 83 h 96"/>
                <a:gd name="T8" fmla="*/ 25 w 72"/>
                <a:gd name="T9" fmla="*/ 75 h 96"/>
                <a:gd name="T10" fmla="*/ 5 w 72"/>
                <a:gd name="T11" fmla="*/ 0 h 96"/>
                <a:gd name="T12" fmla="*/ 19 w 72"/>
                <a:gd name="T13" fmla="*/ 0 h 96"/>
                <a:gd name="T14" fmla="*/ 38 w 72"/>
                <a:gd name="T15" fmla="*/ 71 h 96"/>
                <a:gd name="T16" fmla="*/ 57 w 72"/>
                <a:gd name="T17" fmla="*/ 51 h 96"/>
                <a:gd name="T18" fmla="*/ 57 w 72"/>
                <a:gd name="T19" fmla="*/ 12 h 96"/>
                <a:gd name="T20" fmla="*/ 47 w 72"/>
                <a:gd name="T21" fmla="*/ 12 h 96"/>
                <a:gd name="T22" fmla="*/ 47 w 72"/>
                <a:gd name="T23" fmla="*/ 0 h 96"/>
                <a:gd name="T24" fmla="*/ 69 w 72"/>
                <a:gd name="T25" fmla="*/ 0 h 96"/>
                <a:gd name="T26" fmla="*/ 72 w 72"/>
                <a:gd name="T27" fmla="*/ 2 h 96"/>
                <a:gd name="T28" fmla="*/ 72 w 72"/>
                <a:gd name="T29"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6">
                  <a:moveTo>
                    <a:pt x="72" y="51"/>
                  </a:moveTo>
                  <a:cubicBezTo>
                    <a:pt x="72" y="66"/>
                    <a:pt x="62" y="76"/>
                    <a:pt x="49" y="80"/>
                  </a:cubicBezTo>
                  <a:cubicBezTo>
                    <a:pt x="5" y="96"/>
                    <a:pt x="5" y="96"/>
                    <a:pt x="5" y="96"/>
                  </a:cubicBezTo>
                  <a:cubicBezTo>
                    <a:pt x="0" y="83"/>
                    <a:pt x="0" y="83"/>
                    <a:pt x="0" y="83"/>
                  </a:cubicBezTo>
                  <a:cubicBezTo>
                    <a:pt x="25" y="75"/>
                    <a:pt x="25" y="75"/>
                    <a:pt x="25" y="75"/>
                  </a:cubicBezTo>
                  <a:cubicBezTo>
                    <a:pt x="5" y="0"/>
                    <a:pt x="5" y="0"/>
                    <a:pt x="5" y="0"/>
                  </a:cubicBezTo>
                  <a:cubicBezTo>
                    <a:pt x="19" y="0"/>
                    <a:pt x="19" y="0"/>
                    <a:pt x="19" y="0"/>
                  </a:cubicBezTo>
                  <a:cubicBezTo>
                    <a:pt x="38" y="71"/>
                    <a:pt x="38" y="71"/>
                    <a:pt x="38" y="71"/>
                  </a:cubicBezTo>
                  <a:cubicBezTo>
                    <a:pt x="47" y="68"/>
                    <a:pt x="57" y="64"/>
                    <a:pt x="57" y="51"/>
                  </a:cubicBezTo>
                  <a:cubicBezTo>
                    <a:pt x="57" y="12"/>
                    <a:pt x="57" y="12"/>
                    <a:pt x="57" y="12"/>
                  </a:cubicBezTo>
                  <a:cubicBezTo>
                    <a:pt x="47" y="12"/>
                    <a:pt x="47" y="12"/>
                    <a:pt x="47" y="12"/>
                  </a:cubicBezTo>
                  <a:cubicBezTo>
                    <a:pt x="47" y="0"/>
                    <a:pt x="47" y="0"/>
                    <a:pt x="47" y="0"/>
                  </a:cubicBezTo>
                  <a:cubicBezTo>
                    <a:pt x="69" y="0"/>
                    <a:pt x="69" y="0"/>
                    <a:pt x="69" y="0"/>
                  </a:cubicBezTo>
                  <a:cubicBezTo>
                    <a:pt x="71" y="0"/>
                    <a:pt x="72" y="1"/>
                    <a:pt x="72" y="2"/>
                  </a:cubicBezTo>
                  <a:lnTo>
                    <a:pt x="72" y="51"/>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4" name="Freeform 77"/>
            <p:cNvSpPr>
              <a:spLocks/>
            </p:cNvSpPr>
            <p:nvPr userDrawn="1"/>
          </p:nvSpPr>
          <p:spPr bwMode="auto">
            <a:xfrm>
              <a:off x="9820275" y="5962650"/>
              <a:ext cx="49212" cy="61912"/>
            </a:xfrm>
            <a:custGeom>
              <a:avLst/>
              <a:gdLst>
                <a:gd name="T0" fmla="*/ 31 w 31"/>
                <a:gd name="T1" fmla="*/ 5 h 39"/>
                <a:gd name="T2" fmla="*/ 25 w 31"/>
                <a:gd name="T3" fmla="*/ 5 h 39"/>
                <a:gd name="T4" fmla="*/ 25 w 31"/>
                <a:gd name="T5" fmla="*/ 39 h 39"/>
                <a:gd name="T6" fmla="*/ 18 w 31"/>
                <a:gd name="T7" fmla="*/ 39 h 39"/>
                <a:gd name="T8" fmla="*/ 18 w 31"/>
                <a:gd name="T9" fmla="*/ 5 h 39"/>
                <a:gd name="T10" fmla="*/ 0 w 31"/>
                <a:gd name="T11" fmla="*/ 5 h 39"/>
                <a:gd name="T12" fmla="*/ 0 w 31"/>
                <a:gd name="T13" fmla="*/ 0 h 39"/>
                <a:gd name="T14" fmla="*/ 31 w 31"/>
                <a:gd name="T15" fmla="*/ 0 h 39"/>
                <a:gd name="T16" fmla="*/ 31 w 31"/>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31" y="5"/>
                  </a:moveTo>
                  <a:lnTo>
                    <a:pt x="25" y="5"/>
                  </a:lnTo>
                  <a:lnTo>
                    <a:pt x="25" y="39"/>
                  </a:lnTo>
                  <a:lnTo>
                    <a:pt x="18" y="39"/>
                  </a:lnTo>
                  <a:lnTo>
                    <a:pt x="18" y="5"/>
                  </a:lnTo>
                  <a:lnTo>
                    <a:pt x="0" y="5"/>
                  </a:lnTo>
                  <a:lnTo>
                    <a:pt x="0" y="0"/>
                  </a:lnTo>
                  <a:lnTo>
                    <a:pt x="31" y="0"/>
                  </a:lnTo>
                  <a:lnTo>
                    <a:pt x="31"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5" name="Freeform 78"/>
            <p:cNvSpPr>
              <a:spLocks/>
            </p:cNvSpPr>
            <p:nvPr userDrawn="1"/>
          </p:nvSpPr>
          <p:spPr bwMode="auto">
            <a:xfrm>
              <a:off x="9880600" y="5962650"/>
              <a:ext cx="53975" cy="61912"/>
            </a:xfrm>
            <a:custGeom>
              <a:avLst/>
              <a:gdLst>
                <a:gd name="T0" fmla="*/ 76 w 76"/>
                <a:gd name="T1" fmla="*/ 77 h 87"/>
                <a:gd name="T2" fmla="*/ 72 w 76"/>
                <a:gd name="T3" fmla="*/ 87 h 87"/>
                <a:gd name="T4" fmla="*/ 36 w 76"/>
                <a:gd name="T5" fmla="*/ 87 h 87"/>
                <a:gd name="T6" fmla="*/ 36 w 76"/>
                <a:gd name="T7" fmla="*/ 75 h 87"/>
                <a:gd name="T8" fmla="*/ 61 w 76"/>
                <a:gd name="T9" fmla="*/ 75 h 87"/>
                <a:gd name="T10" fmla="*/ 61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6" y="87"/>
                    <a:pt x="36" y="87"/>
                    <a:pt x="36" y="87"/>
                  </a:cubicBezTo>
                  <a:cubicBezTo>
                    <a:pt x="36" y="75"/>
                    <a:pt x="36" y="75"/>
                    <a:pt x="36" y="75"/>
                  </a:cubicBezTo>
                  <a:cubicBezTo>
                    <a:pt x="61" y="75"/>
                    <a:pt x="61" y="75"/>
                    <a:pt x="61" y="75"/>
                  </a:cubicBezTo>
                  <a:cubicBezTo>
                    <a:pt x="61" y="31"/>
                    <a:pt x="61" y="31"/>
                    <a:pt x="61" y="31"/>
                  </a:cubicBezTo>
                  <a:cubicBezTo>
                    <a:pt x="61" y="22"/>
                    <a:pt x="55"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6" name="Freeform 79"/>
            <p:cNvSpPr>
              <a:spLocks noEditPoints="1"/>
            </p:cNvSpPr>
            <p:nvPr userDrawn="1"/>
          </p:nvSpPr>
          <p:spPr bwMode="auto">
            <a:xfrm>
              <a:off x="9975850" y="5962650"/>
              <a:ext cx="47625" cy="61912"/>
            </a:xfrm>
            <a:custGeom>
              <a:avLst/>
              <a:gdLst>
                <a:gd name="T0" fmla="*/ 67 w 67"/>
                <a:gd name="T1" fmla="*/ 87 h 87"/>
                <a:gd name="T2" fmla="*/ 52 w 67"/>
                <a:gd name="T3" fmla="*/ 87 h 87"/>
                <a:gd name="T4" fmla="*/ 52 w 67"/>
                <a:gd name="T5" fmla="*/ 27 h 87"/>
                <a:gd name="T6" fmla="*/ 39 w 67"/>
                <a:gd name="T7" fmla="*/ 12 h 87"/>
                <a:gd name="T8" fmla="*/ 0 w 67"/>
                <a:gd name="T9" fmla="*/ 12 h 87"/>
                <a:gd name="T10" fmla="*/ 0 w 67"/>
                <a:gd name="T11" fmla="*/ 0 h 87"/>
                <a:gd name="T12" fmla="*/ 43 w 67"/>
                <a:gd name="T13" fmla="*/ 0 h 87"/>
                <a:gd name="T14" fmla="*/ 67 w 67"/>
                <a:gd name="T15" fmla="*/ 27 h 87"/>
                <a:gd name="T16" fmla="*/ 67 w 67"/>
                <a:gd name="T17" fmla="*/ 87 h 87"/>
                <a:gd name="T18" fmla="*/ 14 w 67"/>
                <a:gd name="T19" fmla="*/ 87 h 87"/>
                <a:gd name="T20" fmla="*/ 0 w 67"/>
                <a:gd name="T21" fmla="*/ 87 h 87"/>
                <a:gd name="T22" fmla="*/ 0 w 67"/>
                <a:gd name="T23" fmla="*/ 37 h 87"/>
                <a:gd name="T24" fmla="*/ 14 w 67"/>
                <a:gd name="T25" fmla="*/ 37 h 87"/>
                <a:gd name="T26" fmla="*/ 14 w 6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87">
                  <a:moveTo>
                    <a:pt x="67" y="87"/>
                  </a:moveTo>
                  <a:cubicBezTo>
                    <a:pt x="52" y="87"/>
                    <a:pt x="52" y="87"/>
                    <a:pt x="52" y="87"/>
                  </a:cubicBezTo>
                  <a:cubicBezTo>
                    <a:pt x="52" y="27"/>
                    <a:pt x="52" y="27"/>
                    <a:pt x="52" y="27"/>
                  </a:cubicBezTo>
                  <a:cubicBezTo>
                    <a:pt x="52" y="18"/>
                    <a:pt x="49" y="12"/>
                    <a:pt x="39" y="12"/>
                  </a:cubicBezTo>
                  <a:cubicBezTo>
                    <a:pt x="0" y="12"/>
                    <a:pt x="0" y="12"/>
                    <a:pt x="0" y="12"/>
                  </a:cubicBezTo>
                  <a:cubicBezTo>
                    <a:pt x="0" y="0"/>
                    <a:pt x="0" y="0"/>
                    <a:pt x="0" y="0"/>
                  </a:cubicBezTo>
                  <a:cubicBezTo>
                    <a:pt x="43" y="0"/>
                    <a:pt x="43" y="0"/>
                    <a:pt x="43" y="0"/>
                  </a:cubicBezTo>
                  <a:cubicBezTo>
                    <a:pt x="59" y="0"/>
                    <a:pt x="67" y="10"/>
                    <a:pt x="67" y="27"/>
                  </a:cubicBezTo>
                  <a:lnTo>
                    <a:pt x="67" y="87"/>
                  </a:lnTo>
                  <a:close/>
                  <a:moveTo>
                    <a:pt x="14" y="87"/>
                  </a:moveTo>
                  <a:cubicBezTo>
                    <a:pt x="0" y="87"/>
                    <a:pt x="0" y="87"/>
                    <a:pt x="0" y="87"/>
                  </a:cubicBezTo>
                  <a:cubicBezTo>
                    <a:pt x="0" y="37"/>
                    <a:pt x="0" y="37"/>
                    <a:pt x="0" y="37"/>
                  </a:cubicBezTo>
                  <a:cubicBezTo>
                    <a:pt x="14" y="37"/>
                    <a:pt x="14" y="37"/>
                    <a:pt x="14" y="37"/>
                  </a:cubicBezTo>
                  <a:lnTo>
                    <a:pt x="14" y="8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7" name="Freeform 80"/>
            <p:cNvSpPr>
              <a:spLocks/>
            </p:cNvSpPr>
            <p:nvPr userDrawn="1"/>
          </p:nvSpPr>
          <p:spPr bwMode="auto">
            <a:xfrm>
              <a:off x="10037763" y="5962650"/>
              <a:ext cx="53975" cy="61912"/>
            </a:xfrm>
            <a:custGeom>
              <a:avLst/>
              <a:gdLst>
                <a:gd name="T0" fmla="*/ 76 w 76"/>
                <a:gd name="T1" fmla="*/ 77 h 87"/>
                <a:gd name="T2" fmla="*/ 72 w 76"/>
                <a:gd name="T3" fmla="*/ 87 h 87"/>
                <a:gd name="T4" fmla="*/ 37 w 76"/>
                <a:gd name="T5" fmla="*/ 87 h 87"/>
                <a:gd name="T6" fmla="*/ 37 w 76"/>
                <a:gd name="T7" fmla="*/ 75 h 87"/>
                <a:gd name="T8" fmla="*/ 62 w 76"/>
                <a:gd name="T9" fmla="*/ 75 h 87"/>
                <a:gd name="T10" fmla="*/ 62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7" y="87"/>
                    <a:pt x="37" y="87"/>
                    <a:pt x="37" y="87"/>
                  </a:cubicBezTo>
                  <a:cubicBezTo>
                    <a:pt x="37" y="75"/>
                    <a:pt x="37" y="75"/>
                    <a:pt x="37" y="75"/>
                  </a:cubicBezTo>
                  <a:cubicBezTo>
                    <a:pt x="62" y="75"/>
                    <a:pt x="62" y="75"/>
                    <a:pt x="62" y="75"/>
                  </a:cubicBezTo>
                  <a:cubicBezTo>
                    <a:pt x="62" y="31"/>
                    <a:pt x="62" y="31"/>
                    <a:pt x="62" y="31"/>
                  </a:cubicBezTo>
                  <a:cubicBezTo>
                    <a:pt x="62" y="22"/>
                    <a:pt x="56"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8" name="Freeform 81"/>
            <p:cNvSpPr>
              <a:spLocks/>
            </p:cNvSpPr>
            <p:nvPr userDrawn="1"/>
          </p:nvSpPr>
          <p:spPr bwMode="auto">
            <a:xfrm>
              <a:off x="10104438" y="5962650"/>
              <a:ext cx="19050" cy="31750"/>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1"/>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9" name="Freeform 82"/>
            <p:cNvSpPr>
              <a:spLocks/>
            </p:cNvSpPr>
            <p:nvPr userDrawn="1"/>
          </p:nvSpPr>
          <p:spPr bwMode="auto">
            <a:xfrm>
              <a:off x="10137775" y="5962650"/>
              <a:ext cx="47625" cy="61912"/>
            </a:xfrm>
            <a:custGeom>
              <a:avLst/>
              <a:gdLst>
                <a:gd name="T0" fmla="*/ 30 w 30"/>
                <a:gd name="T1" fmla="*/ 5 h 39"/>
                <a:gd name="T2" fmla="*/ 24 w 30"/>
                <a:gd name="T3" fmla="*/ 5 h 39"/>
                <a:gd name="T4" fmla="*/ 24 w 30"/>
                <a:gd name="T5" fmla="*/ 39 h 39"/>
                <a:gd name="T6" fmla="*/ 17 w 30"/>
                <a:gd name="T7" fmla="*/ 39 h 39"/>
                <a:gd name="T8" fmla="*/ 17 w 30"/>
                <a:gd name="T9" fmla="*/ 5 h 39"/>
                <a:gd name="T10" fmla="*/ 0 w 30"/>
                <a:gd name="T11" fmla="*/ 5 h 39"/>
                <a:gd name="T12" fmla="*/ 0 w 30"/>
                <a:gd name="T13" fmla="*/ 0 h 39"/>
                <a:gd name="T14" fmla="*/ 30 w 30"/>
                <a:gd name="T15" fmla="*/ 0 h 39"/>
                <a:gd name="T16" fmla="*/ 30 w 30"/>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9">
                  <a:moveTo>
                    <a:pt x="30" y="5"/>
                  </a:moveTo>
                  <a:lnTo>
                    <a:pt x="24" y="5"/>
                  </a:lnTo>
                  <a:lnTo>
                    <a:pt x="24" y="39"/>
                  </a:lnTo>
                  <a:lnTo>
                    <a:pt x="17" y="39"/>
                  </a:lnTo>
                  <a:lnTo>
                    <a:pt x="17" y="5"/>
                  </a:lnTo>
                  <a:lnTo>
                    <a:pt x="0" y="5"/>
                  </a:lnTo>
                  <a:lnTo>
                    <a:pt x="0" y="0"/>
                  </a:lnTo>
                  <a:lnTo>
                    <a:pt x="30" y="0"/>
                  </a:lnTo>
                  <a:lnTo>
                    <a:pt x="30"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0" name="Freeform 83"/>
            <p:cNvSpPr>
              <a:spLocks noEditPoints="1"/>
            </p:cNvSpPr>
            <p:nvPr userDrawn="1"/>
          </p:nvSpPr>
          <p:spPr bwMode="auto">
            <a:xfrm>
              <a:off x="10199688" y="5962650"/>
              <a:ext cx="55562" cy="80962"/>
            </a:xfrm>
            <a:custGeom>
              <a:avLst/>
              <a:gdLst>
                <a:gd name="T0" fmla="*/ 79 w 79"/>
                <a:gd name="T1" fmla="*/ 12 h 114"/>
                <a:gd name="T2" fmla="*/ 44 w 79"/>
                <a:gd name="T3" fmla="*/ 87 h 114"/>
                <a:gd name="T4" fmla="*/ 28 w 79"/>
                <a:gd name="T5" fmla="*/ 87 h 114"/>
                <a:gd name="T6" fmla="*/ 63 w 79"/>
                <a:gd name="T7" fmla="*/ 12 h 114"/>
                <a:gd name="T8" fmla="*/ 0 w 79"/>
                <a:gd name="T9" fmla="*/ 12 h 114"/>
                <a:gd name="T10" fmla="*/ 0 w 79"/>
                <a:gd name="T11" fmla="*/ 0 h 114"/>
                <a:gd name="T12" fmla="*/ 77 w 79"/>
                <a:gd name="T13" fmla="*/ 0 h 114"/>
                <a:gd name="T14" fmla="*/ 79 w 79"/>
                <a:gd name="T15" fmla="*/ 3 h 114"/>
                <a:gd name="T16" fmla="*/ 79 w 79"/>
                <a:gd name="T17" fmla="*/ 12 h 114"/>
                <a:gd name="T18" fmla="*/ 16 w 79"/>
                <a:gd name="T19" fmla="*/ 114 h 114"/>
                <a:gd name="T20" fmla="*/ 1 w 79"/>
                <a:gd name="T21" fmla="*/ 114 h 114"/>
                <a:gd name="T22" fmla="*/ 1 w 79"/>
                <a:gd name="T23" fmla="*/ 28 h 114"/>
                <a:gd name="T24" fmla="*/ 16 w 79"/>
                <a:gd name="T25" fmla="*/ 28 h 114"/>
                <a:gd name="T26" fmla="*/ 16 w 79"/>
                <a:gd name="T2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4">
                  <a:moveTo>
                    <a:pt x="79" y="12"/>
                  </a:moveTo>
                  <a:cubicBezTo>
                    <a:pt x="44" y="87"/>
                    <a:pt x="44" y="87"/>
                    <a:pt x="44" y="87"/>
                  </a:cubicBezTo>
                  <a:cubicBezTo>
                    <a:pt x="28" y="87"/>
                    <a:pt x="28" y="87"/>
                    <a:pt x="28" y="87"/>
                  </a:cubicBezTo>
                  <a:cubicBezTo>
                    <a:pt x="63" y="12"/>
                    <a:pt x="63" y="12"/>
                    <a:pt x="63" y="12"/>
                  </a:cubicBezTo>
                  <a:cubicBezTo>
                    <a:pt x="0" y="12"/>
                    <a:pt x="0" y="12"/>
                    <a:pt x="0" y="12"/>
                  </a:cubicBezTo>
                  <a:cubicBezTo>
                    <a:pt x="0" y="0"/>
                    <a:pt x="0" y="0"/>
                    <a:pt x="0" y="0"/>
                  </a:cubicBezTo>
                  <a:cubicBezTo>
                    <a:pt x="77" y="0"/>
                    <a:pt x="77" y="0"/>
                    <a:pt x="77" y="0"/>
                  </a:cubicBezTo>
                  <a:cubicBezTo>
                    <a:pt x="78" y="0"/>
                    <a:pt x="79" y="1"/>
                    <a:pt x="79" y="3"/>
                  </a:cubicBezTo>
                  <a:lnTo>
                    <a:pt x="79" y="12"/>
                  </a:lnTo>
                  <a:close/>
                  <a:moveTo>
                    <a:pt x="16" y="114"/>
                  </a:moveTo>
                  <a:cubicBezTo>
                    <a:pt x="1" y="114"/>
                    <a:pt x="1" y="114"/>
                    <a:pt x="1" y="114"/>
                  </a:cubicBezTo>
                  <a:cubicBezTo>
                    <a:pt x="1" y="28"/>
                    <a:pt x="1" y="28"/>
                    <a:pt x="1" y="28"/>
                  </a:cubicBezTo>
                  <a:cubicBezTo>
                    <a:pt x="16" y="28"/>
                    <a:pt x="16" y="28"/>
                    <a:pt x="16" y="28"/>
                  </a:cubicBezTo>
                  <a:lnTo>
                    <a:pt x="16" y="1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1" name="Freeform 84"/>
            <p:cNvSpPr>
              <a:spLocks/>
            </p:cNvSpPr>
            <p:nvPr userDrawn="1"/>
          </p:nvSpPr>
          <p:spPr bwMode="auto">
            <a:xfrm>
              <a:off x="9393238" y="5845175"/>
              <a:ext cx="84137" cy="65087"/>
            </a:xfrm>
            <a:custGeom>
              <a:avLst/>
              <a:gdLst>
                <a:gd name="T0" fmla="*/ 39 w 53"/>
                <a:gd name="T1" fmla="*/ 32 h 41"/>
                <a:gd name="T2" fmla="*/ 31 w 53"/>
                <a:gd name="T3" fmla="*/ 1 h 41"/>
                <a:gd name="T4" fmla="*/ 31 w 53"/>
                <a:gd name="T5" fmla="*/ 0 h 41"/>
                <a:gd name="T6" fmla="*/ 23 w 53"/>
                <a:gd name="T7" fmla="*/ 0 h 41"/>
                <a:gd name="T8" fmla="*/ 15 w 53"/>
                <a:gd name="T9" fmla="*/ 32 h 41"/>
                <a:gd name="T10" fmla="*/ 7 w 53"/>
                <a:gd name="T11" fmla="*/ 0 h 41"/>
                <a:gd name="T12" fmla="*/ 0 w 53"/>
                <a:gd name="T13" fmla="*/ 0 h 41"/>
                <a:gd name="T14" fmla="*/ 11 w 53"/>
                <a:gd name="T15" fmla="*/ 41 h 41"/>
                <a:gd name="T16" fmla="*/ 20 w 53"/>
                <a:gd name="T17" fmla="*/ 41 h 41"/>
                <a:gd name="T18" fmla="*/ 27 w 53"/>
                <a:gd name="T19" fmla="*/ 9 h 41"/>
                <a:gd name="T20" fmla="*/ 34 w 53"/>
                <a:gd name="T21" fmla="*/ 41 h 41"/>
                <a:gd name="T22" fmla="*/ 34 w 53"/>
                <a:gd name="T23" fmla="*/ 41 h 41"/>
                <a:gd name="T24" fmla="*/ 43 w 53"/>
                <a:gd name="T25" fmla="*/ 41 h 41"/>
                <a:gd name="T26" fmla="*/ 53 w 53"/>
                <a:gd name="T27" fmla="*/ 2 h 41"/>
                <a:gd name="T28" fmla="*/ 53 w 53"/>
                <a:gd name="T29" fmla="*/ 0 h 41"/>
                <a:gd name="T30" fmla="*/ 47 w 53"/>
                <a:gd name="T31" fmla="*/ 0 h 41"/>
                <a:gd name="T32" fmla="*/ 39 w 53"/>
                <a:gd name="T33"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41">
                  <a:moveTo>
                    <a:pt x="39" y="32"/>
                  </a:moveTo>
                  <a:lnTo>
                    <a:pt x="31" y="1"/>
                  </a:lnTo>
                  <a:lnTo>
                    <a:pt x="31" y="0"/>
                  </a:lnTo>
                  <a:lnTo>
                    <a:pt x="23" y="0"/>
                  </a:lnTo>
                  <a:lnTo>
                    <a:pt x="15" y="32"/>
                  </a:lnTo>
                  <a:lnTo>
                    <a:pt x="7" y="0"/>
                  </a:lnTo>
                  <a:lnTo>
                    <a:pt x="0" y="0"/>
                  </a:lnTo>
                  <a:lnTo>
                    <a:pt x="11" y="41"/>
                  </a:lnTo>
                  <a:lnTo>
                    <a:pt x="20" y="41"/>
                  </a:lnTo>
                  <a:lnTo>
                    <a:pt x="27" y="9"/>
                  </a:lnTo>
                  <a:lnTo>
                    <a:pt x="34" y="41"/>
                  </a:lnTo>
                  <a:lnTo>
                    <a:pt x="34" y="41"/>
                  </a:lnTo>
                  <a:lnTo>
                    <a:pt x="43" y="41"/>
                  </a:lnTo>
                  <a:lnTo>
                    <a:pt x="53" y="2"/>
                  </a:lnTo>
                  <a:lnTo>
                    <a:pt x="53" y="0"/>
                  </a:lnTo>
                  <a:lnTo>
                    <a:pt x="47" y="0"/>
                  </a:lnTo>
                  <a:lnTo>
                    <a:pt x="39" y="32"/>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2" name="Freeform 85"/>
            <p:cNvSpPr>
              <a:spLocks noEditPoints="1"/>
            </p:cNvSpPr>
            <p:nvPr userDrawn="1"/>
          </p:nvSpPr>
          <p:spPr bwMode="auto">
            <a:xfrm>
              <a:off x="9483725"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4 w 67"/>
                <a:gd name="T15" fmla="*/ 29 h 94"/>
                <a:gd name="T16" fmla="*/ 33 w 67"/>
                <a:gd name="T17" fmla="*/ 14 h 94"/>
                <a:gd name="T18" fmla="*/ 52 w 67"/>
                <a:gd name="T19" fmla="*/ 29 h 94"/>
                <a:gd name="T20" fmla="*/ 52 w 67"/>
                <a:gd name="T21" fmla="*/ 65 h 94"/>
                <a:gd name="T22" fmla="*/ 33 w 67"/>
                <a:gd name="T23" fmla="*/ 81 h 94"/>
                <a:gd name="T24" fmla="*/ 14 w 67"/>
                <a:gd name="T25" fmla="*/ 65 h 94"/>
                <a:gd name="T26" fmla="*/ 14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4" y="29"/>
                  </a:moveTo>
                  <a:cubicBezTo>
                    <a:pt x="14" y="19"/>
                    <a:pt x="21" y="14"/>
                    <a:pt x="33" y="14"/>
                  </a:cubicBezTo>
                  <a:cubicBezTo>
                    <a:pt x="46" y="14"/>
                    <a:pt x="52" y="19"/>
                    <a:pt x="52" y="29"/>
                  </a:cubicBezTo>
                  <a:cubicBezTo>
                    <a:pt x="52" y="65"/>
                    <a:pt x="52" y="65"/>
                    <a:pt x="52" y="65"/>
                  </a:cubicBezTo>
                  <a:cubicBezTo>
                    <a:pt x="52" y="76"/>
                    <a:pt x="46" y="81"/>
                    <a:pt x="33" y="81"/>
                  </a:cubicBezTo>
                  <a:cubicBezTo>
                    <a:pt x="21" y="81"/>
                    <a:pt x="14" y="76"/>
                    <a:pt x="14" y="65"/>
                  </a:cubicBezTo>
                  <a:lnTo>
                    <a:pt x="14"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3" name="Freeform 86"/>
            <p:cNvSpPr>
              <a:spLocks noEditPoints="1"/>
            </p:cNvSpPr>
            <p:nvPr userDrawn="1"/>
          </p:nvSpPr>
          <p:spPr bwMode="auto">
            <a:xfrm>
              <a:off x="9544050" y="5845175"/>
              <a:ext cx="52387"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4" name="Freeform 87"/>
            <p:cNvSpPr>
              <a:spLocks/>
            </p:cNvSpPr>
            <p:nvPr userDrawn="1"/>
          </p:nvSpPr>
          <p:spPr bwMode="auto">
            <a:xfrm>
              <a:off x="9604375" y="5845175"/>
              <a:ext cx="36512" cy="65087"/>
            </a:xfrm>
            <a:custGeom>
              <a:avLst/>
              <a:gdLst>
                <a:gd name="T0" fmla="*/ 7 w 23"/>
                <a:gd name="T1" fmla="*/ 0 h 41"/>
                <a:gd name="T2" fmla="*/ 0 w 23"/>
                <a:gd name="T3" fmla="*/ 0 h 41"/>
                <a:gd name="T4" fmla="*/ 0 w 23"/>
                <a:gd name="T5" fmla="*/ 41 h 41"/>
                <a:gd name="T6" fmla="*/ 23 w 23"/>
                <a:gd name="T7" fmla="*/ 41 h 41"/>
                <a:gd name="T8" fmla="*/ 23 w 23"/>
                <a:gd name="T9" fmla="*/ 35 h 41"/>
                <a:gd name="T10" fmla="*/ 7 w 23"/>
                <a:gd name="T11" fmla="*/ 35 h 41"/>
                <a:gd name="T12" fmla="*/ 7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7" y="0"/>
                  </a:moveTo>
                  <a:lnTo>
                    <a:pt x="0" y="0"/>
                  </a:lnTo>
                  <a:lnTo>
                    <a:pt x="0" y="41"/>
                  </a:lnTo>
                  <a:lnTo>
                    <a:pt x="23" y="41"/>
                  </a:lnTo>
                  <a:lnTo>
                    <a:pt x="23" y="35"/>
                  </a:lnTo>
                  <a:lnTo>
                    <a:pt x="7" y="35"/>
                  </a:lnTo>
                  <a:lnTo>
                    <a:pt x="7"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5" name="Freeform 88"/>
            <p:cNvSpPr>
              <a:spLocks noEditPoints="1"/>
            </p:cNvSpPr>
            <p:nvPr userDrawn="1"/>
          </p:nvSpPr>
          <p:spPr bwMode="auto">
            <a:xfrm>
              <a:off x="9652000" y="5845175"/>
              <a:ext cx="44450" cy="65087"/>
            </a:xfrm>
            <a:custGeom>
              <a:avLst/>
              <a:gdLst>
                <a:gd name="T0" fmla="*/ 32 w 62"/>
                <a:gd name="T1" fmla="*/ 0 h 92"/>
                <a:gd name="T2" fmla="*/ 0 w 62"/>
                <a:gd name="T3" fmla="*/ 0 h 92"/>
                <a:gd name="T4" fmla="*/ 0 w 62"/>
                <a:gd name="T5" fmla="*/ 92 h 92"/>
                <a:gd name="T6" fmla="*/ 32 w 62"/>
                <a:gd name="T7" fmla="*/ 92 h 92"/>
                <a:gd name="T8" fmla="*/ 62 w 62"/>
                <a:gd name="T9" fmla="*/ 65 h 92"/>
                <a:gd name="T10" fmla="*/ 62 w 62"/>
                <a:gd name="T11" fmla="*/ 27 h 92"/>
                <a:gd name="T12" fmla="*/ 32 w 62"/>
                <a:gd name="T13" fmla="*/ 0 h 92"/>
                <a:gd name="T14" fmla="*/ 15 w 62"/>
                <a:gd name="T15" fmla="*/ 14 h 92"/>
                <a:gd name="T16" fmla="*/ 32 w 62"/>
                <a:gd name="T17" fmla="*/ 14 h 92"/>
                <a:gd name="T18" fmla="*/ 47 w 62"/>
                <a:gd name="T19" fmla="*/ 28 h 92"/>
                <a:gd name="T20" fmla="*/ 47 w 62"/>
                <a:gd name="T21" fmla="*/ 64 h 92"/>
                <a:gd name="T22" fmla="*/ 32 w 62"/>
                <a:gd name="T23" fmla="*/ 78 h 92"/>
                <a:gd name="T24" fmla="*/ 15 w 62"/>
                <a:gd name="T25" fmla="*/ 78 h 92"/>
                <a:gd name="T26" fmla="*/ 15 w 62"/>
                <a:gd name="T2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2" y="0"/>
                  </a:moveTo>
                  <a:cubicBezTo>
                    <a:pt x="0" y="0"/>
                    <a:pt x="0" y="0"/>
                    <a:pt x="0" y="0"/>
                  </a:cubicBezTo>
                  <a:cubicBezTo>
                    <a:pt x="0" y="92"/>
                    <a:pt x="0" y="92"/>
                    <a:pt x="0" y="92"/>
                  </a:cubicBezTo>
                  <a:cubicBezTo>
                    <a:pt x="32" y="92"/>
                    <a:pt x="32" y="92"/>
                    <a:pt x="32" y="92"/>
                  </a:cubicBezTo>
                  <a:cubicBezTo>
                    <a:pt x="57" y="92"/>
                    <a:pt x="62" y="77"/>
                    <a:pt x="62" y="65"/>
                  </a:cubicBezTo>
                  <a:cubicBezTo>
                    <a:pt x="62" y="27"/>
                    <a:pt x="62" y="27"/>
                    <a:pt x="62" y="27"/>
                  </a:cubicBezTo>
                  <a:cubicBezTo>
                    <a:pt x="62" y="15"/>
                    <a:pt x="57" y="0"/>
                    <a:pt x="32" y="0"/>
                  </a:cubicBezTo>
                  <a:close/>
                  <a:moveTo>
                    <a:pt x="15" y="14"/>
                  </a:moveTo>
                  <a:cubicBezTo>
                    <a:pt x="32" y="14"/>
                    <a:pt x="32" y="14"/>
                    <a:pt x="32" y="14"/>
                  </a:cubicBezTo>
                  <a:cubicBezTo>
                    <a:pt x="45" y="14"/>
                    <a:pt x="47" y="19"/>
                    <a:pt x="47" y="28"/>
                  </a:cubicBezTo>
                  <a:cubicBezTo>
                    <a:pt x="47" y="64"/>
                    <a:pt x="47" y="64"/>
                    <a:pt x="47" y="64"/>
                  </a:cubicBezTo>
                  <a:cubicBezTo>
                    <a:pt x="47" y="73"/>
                    <a:pt x="45" y="78"/>
                    <a:pt x="32" y="78"/>
                  </a:cubicBezTo>
                  <a:cubicBezTo>
                    <a:pt x="15" y="78"/>
                    <a:pt x="15" y="78"/>
                    <a:pt x="15" y="78"/>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6" name="Freeform 89"/>
            <p:cNvSpPr>
              <a:spLocks noEditPoints="1"/>
            </p:cNvSpPr>
            <p:nvPr userDrawn="1"/>
          </p:nvSpPr>
          <p:spPr bwMode="auto">
            <a:xfrm>
              <a:off x="9728200"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5 w 67"/>
                <a:gd name="T15" fmla="*/ 29 h 94"/>
                <a:gd name="T16" fmla="*/ 33 w 67"/>
                <a:gd name="T17" fmla="*/ 14 h 94"/>
                <a:gd name="T18" fmla="*/ 52 w 67"/>
                <a:gd name="T19" fmla="*/ 29 h 94"/>
                <a:gd name="T20" fmla="*/ 52 w 67"/>
                <a:gd name="T21" fmla="*/ 65 h 94"/>
                <a:gd name="T22" fmla="*/ 33 w 67"/>
                <a:gd name="T23" fmla="*/ 81 h 94"/>
                <a:gd name="T24" fmla="*/ 15 w 67"/>
                <a:gd name="T25" fmla="*/ 65 h 94"/>
                <a:gd name="T26" fmla="*/ 15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5" y="29"/>
                  </a:moveTo>
                  <a:cubicBezTo>
                    <a:pt x="15" y="19"/>
                    <a:pt x="21" y="14"/>
                    <a:pt x="33" y="14"/>
                  </a:cubicBezTo>
                  <a:cubicBezTo>
                    <a:pt x="46" y="14"/>
                    <a:pt x="52" y="19"/>
                    <a:pt x="52" y="29"/>
                  </a:cubicBezTo>
                  <a:cubicBezTo>
                    <a:pt x="52" y="65"/>
                    <a:pt x="52" y="65"/>
                    <a:pt x="52" y="65"/>
                  </a:cubicBezTo>
                  <a:cubicBezTo>
                    <a:pt x="52" y="76"/>
                    <a:pt x="46" y="81"/>
                    <a:pt x="33" y="81"/>
                  </a:cubicBezTo>
                  <a:cubicBezTo>
                    <a:pt x="21" y="81"/>
                    <a:pt x="15" y="76"/>
                    <a:pt x="15" y="65"/>
                  </a:cubicBezTo>
                  <a:lnTo>
                    <a:pt x="15"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7" name="Freeform 90"/>
            <p:cNvSpPr>
              <a:spLocks noEditPoints="1"/>
            </p:cNvSpPr>
            <p:nvPr userDrawn="1"/>
          </p:nvSpPr>
          <p:spPr bwMode="auto">
            <a:xfrm>
              <a:off x="9788525" y="5845175"/>
              <a:ext cx="50800"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8" name="Freeform 91"/>
            <p:cNvSpPr>
              <a:spLocks/>
            </p:cNvSpPr>
            <p:nvPr userDrawn="1"/>
          </p:nvSpPr>
          <p:spPr bwMode="auto">
            <a:xfrm>
              <a:off x="9839325" y="5845175"/>
              <a:ext cx="47625" cy="65087"/>
            </a:xfrm>
            <a:custGeom>
              <a:avLst/>
              <a:gdLst>
                <a:gd name="T0" fmla="*/ 0 w 30"/>
                <a:gd name="T1" fmla="*/ 0 h 41"/>
                <a:gd name="T2" fmla="*/ 0 w 30"/>
                <a:gd name="T3" fmla="*/ 7 h 41"/>
                <a:gd name="T4" fmla="*/ 12 w 30"/>
                <a:gd name="T5" fmla="*/ 7 h 41"/>
                <a:gd name="T6" fmla="*/ 12 w 30"/>
                <a:gd name="T7" fmla="*/ 41 h 41"/>
                <a:gd name="T8" fmla="*/ 19 w 30"/>
                <a:gd name="T9" fmla="*/ 41 h 41"/>
                <a:gd name="T10" fmla="*/ 19 w 30"/>
                <a:gd name="T11" fmla="*/ 7 h 41"/>
                <a:gd name="T12" fmla="*/ 30 w 30"/>
                <a:gd name="T13" fmla="*/ 7 h 41"/>
                <a:gd name="T14" fmla="*/ 30 w 30"/>
                <a:gd name="T15" fmla="*/ 0 h 41"/>
                <a:gd name="T16" fmla="*/ 0 w 30"/>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1">
                  <a:moveTo>
                    <a:pt x="0" y="0"/>
                  </a:moveTo>
                  <a:lnTo>
                    <a:pt x="0" y="7"/>
                  </a:lnTo>
                  <a:lnTo>
                    <a:pt x="12" y="7"/>
                  </a:lnTo>
                  <a:lnTo>
                    <a:pt x="12" y="41"/>
                  </a:lnTo>
                  <a:lnTo>
                    <a:pt x="19" y="41"/>
                  </a:lnTo>
                  <a:lnTo>
                    <a:pt x="19" y="7"/>
                  </a:lnTo>
                  <a:lnTo>
                    <a:pt x="30" y="7"/>
                  </a:lnTo>
                  <a:lnTo>
                    <a:pt x="30" y="0"/>
                  </a:lnTo>
                  <a:lnTo>
                    <a:pt x="0"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 name="Freeform 92"/>
            <p:cNvSpPr>
              <a:spLocks/>
            </p:cNvSpPr>
            <p:nvPr userDrawn="1"/>
          </p:nvSpPr>
          <p:spPr bwMode="auto">
            <a:xfrm>
              <a:off x="9920288" y="5848350"/>
              <a:ext cx="46037" cy="79375"/>
            </a:xfrm>
            <a:custGeom>
              <a:avLst/>
              <a:gdLst>
                <a:gd name="T0" fmla="*/ 66 w 66"/>
                <a:gd name="T1" fmla="*/ 113 h 113"/>
                <a:gd name="T2" fmla="*/ 51 w 66"/>
                <a:gd name="T3" fmla="*/ 113 h 113"/>
                <a:gd name="T4" fmla="*/ 51 w 66"/>
                <a:gd name="T5" fmla="*/ 12 h 113"/>
                <a:gd name="T6" fmla="*/ 18 w 66"/>
                <a:gd name="T7" fmla="*/ 12 h 113"/>
                <a:gd name="T8" fmla="*/ 15 w 66"/>
                <a:gd name="T9" fmla="*/ 42 h 113"/>
                <a:gd name="T10" fmla="*/ 33 w 66"/>
                <a:gd name="T11" fmla="*/ 42 h 113"/>
                <a:gd name="T12" fmla="*/ 33 w 66"/>
                <a:gd name="T13" fmla="*/ 54 h 113"/>
                <a:gd name="T14" fmla="*/ 2 w 66"/>
                <a:gd name="T15" fmla="*/ 54 h 113"/>
                <a:gd name="T16" fmla="*/ 0 w 66"/>
                <a:gd name="T17" fmla="*/ 52 h 113"/>
                <a:gd name="T18" fmla="*/ 6 w 66"/>
                <a:gd name="T19" fmla="*/ 0 h 113"/>
                <a:gd name="T20" fmla="*/ 64 w 66"/>
                <a:gd name="T21" fmla="*/ 0 h 113"/>
                <a:gd name="T22" fmla="*/ 66 w 66"/>
                <a:gd name="T23" fmla="*/ 2 h 113"/>
                <a:gd name="T24" fmla="*/ 66 w 66"/>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13">
                  <a:moveTo>
                    <a:pt x="66" y="113"/>
                  </a:moveTo>
                  <a:cubicBezTo>
                    <a:pt x="51" y="113"/>
                    <a:pt x="51" y="113"/>
                    <a:pt x="51" y="113"/>
                  </a:cubicBezTo>
                  <a:cubicBezTo>
                    <a:pt x="51" y="12"/>
                    <a:pt x="51" y="12"/>
                    <a:pt x="51" y="12"/>
                  </a:cubicBezTo>
                  <a:cubicBezTo>
                    <a:pt x="18" y="12"/>
                    <a:pt x="18" y="12"/>
                    <a:pt x="18" y="12"/>
                  </a:cubicBezTo>
                  <a:cubicBezTo>
                    <a:pt x="15" y="42"/>
                    <a:pt x="15" y="42"/>
                    <a:pt x="15" y="42"/>
                  </a:cubicBezTo>
                  <a:cubicBezTo>
                    <a:pt x="33" y="42"/>
                    <a:pt x="33" y="42"/>
                    <a:pt x="33" y="42"/>
                  </a:cubicBezTo>
                  <a:cubicBezTo>
                    <a:pt x="33" y="54"/>
                    <a:pt x="33" y="54"/>
                    <a:pt x="33" y="54"/>
                  </a:cubicBezTo>
                  <a:cubicBezTo>
                    <a:pt x="2" y="54"/>
                    <a:pt x="2" y="54"/>
                    <a:pt x="2" y="54"/>
                  </a:cubicBezTo>
                  <a:cubicBezTo>
                    <a:pt x="1" y="54"/>
                    <a:pt x="0" y="53"/>
                    <a:pt x="0" y="52"/>
                  </a:cubicBezTo>
                  <a:cubicBezTo>
                    <a:pt x="6" y="0"/>
                    <a:pt x="6" y="0"/>
                    <a:pt x="6" y="0"/>
                  </a:cubicBezTo>
                  <a:cubicBezTo>
                    <a:pt x="64" y="0"/>
                    <a:pt x="64" y="0"/>
                    <a:pt x="64" y="0"/>
                  </a:cubicBezTo>
                  <a:cubicBezTo>
                    <a:pt x="65" y="0"/>
                    <a:pt x="66" y="0"/>
                    <a:pt x="66" y="2"/>
                  </a:cubicBezTo>
                  <a:lnTo>
                    <a:pt x="66" y="11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 name="Freeform 93"/>
            <p:cNvSpPr>
              <a:spLocks/>
            </p:cNvSpPr>
            <p:nvPr userDrawn="1"/>
          </p:nvSpPr>
          <p:spPr bwMode="auto">
            <a:xfrm>
              <a:off x="9980613" y="5848350"/>
              <a:ext cx="19050" cy="60325"/>
            </a:xfrm>
            <a:custGeom>
              <a:avLst/>
              <a:gdLst>
                <a:gd name="T0" fmla="*/ 27 w 27"/>
                <a:gd name="T1" fmla="*/ 86 h 86"/>
                <a:gd name="T2" fmla="*/ 12 w 27"/>
                <a:gd name="T3" fmla="*/ 86 h 86"/>
                <a:gd name="T4" fmla="*/ 12 w 27"/>
                <a:gd name="T5" fmla="*/ 12 h 86"/>
                <a:gd name="T6" fmla="*/ 0 w 27"/>
                <a:gd name="T7" fmla="*/ 12 h 86"/>
                <a:gd name="T8" fmla="*/ 0 w 27"/>
                <a:gd name="T9" fmla="*/ 0 h 86"/>
                <a:gd name="T10" fmla="*/ 25 w 27"/>
                <a:gd name="T11" fmla="*/ 0 h 86"/>
                <a:gd name="T12" fmla="*/ 27 w 27"/>
                <a:gd name="T13" fmla="*/ 2 h 86"/>
                <a:gd name="T14" fmla="*/ 27 w 27"/>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86">
                  <a:moveTo>
                    <a:pt x="27" y="86"/>
                  </a:moveTo>
                  <a:cubicBezTo>
                    <a:pt x="12" y="86"/>
                    <a:pt x="12" y="86"/>
                    <a:pt x="12" y="8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 name="Freeform 94"/>
            <p:cNvSpPr>
              <a:spLocks/>
            </p:cNvSpPr>
            <p:nvPr userDrawn="1"/>
          </p:nvSpPr>
          <p:spPr bwMode="auto">
            <a:xfrm>
              <a:off x="10010775" y="5848350"/>
              <a:ext cx="58737" cy="60325"/>
            </a:xfrm>
            <a:custGeom>
              <a:avLst/>
              <a:gdLst>
                <a:gd name="T0" fmla="*/ 82 w 82"/>
                <a:gd name="T1" fmla="*/ 86 h 86"/>
                <a:gd name="T2" fmla="*/ 67 w 82"/>
                <a:gd name="T3" fmla="*/ 86 h 86"/>
                <a:gd name="T4" fmla="*/ 67 w 82"/>
                <a:gd name="T5" fmla="*/ 26 h 86"/>
                <a:gd name="T6" fmla="*/ 54 w 82"/>
                <a:gd name="T7" fmla="*/ 12 h 86"/>
                <a:gd name="T8" fmla="*/ 28 w 82"/>
                <a:gd name="T9" fmla="*/ 12 h 86"/>
                <a:gd name="T10" fmla="*/ 28 w 82"/>
                <a:gd name="T11" fmla="*/ 84 h 86"/>
                <a:gd name="T12" fmla="*/ 26 w 82"/>
                <a:gd name="T13" fmla="*/ 86 h 86"/>
                <a:gd name="T14" fmla="*/ 0 w 82"/>
                <a:gd name="T15" fmla="*/ 86 h 86"/>
                <a:gd name="T16" fmla="*/ 0 w 82"/>
                <a:gd name="T17" fmla="*/ 74 h 86"/>
                <a:gd name="T18" fmla="*/ 13 w 82"/>
                <a:gd name="T19" fmla="*/ 74 h 86"/>
                <a:gd name="T20" fmla="*/ 13 w 82"/>
                <a:gd name="T21" fmla="*/ 0 h 86"/>
                <a:gd name="T22" fmla="*/ 58 w 82"/>
                <a:gd name="T23" fmla="*/ 0 h 86"/>
                <a:gd name="T24" fmla="*/ 82 w 82"/>
                <a:gd name="T25" fmla="*/ 26 h 86"/>
                <a:gd name="T26" fmla="*/ 82 w 82"/>
                <a:gd name="T2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86">
                  <a:moveTo>
                    <a:pt x="82" y="86"/>
                  </a:moveTo>
                  <a:cubicBezTo>
                    <a:pt x="67" y="86"/>
                    <a:pt x="67" y="86"/>
                    <a:pt x="67" y="86"/>
                  </a:cubicBezTo>
                  <a:cubicBezTo>
                    <a:pt x="67" y="26"/>
                    <a:pt x="67" y="26"/>
                    <a:pt x="67" y="26"/>
                  </a:cubicBezTo>
                  <a:cubicBezTo>
                    <a:pt x="67" y="18"/>
                    <a:pt x="64" y="12"/>
                    <a:pt x="54" y="12"/>
                  </a:cubicBezTo>
                  <a:cubicBezTo>
                    <a:pt x="28" y="12"/>
                    <a:pt x="28" y="12"/>
                    <a:pt x="28" y="12"/>
                  </a:cubicBezTo>
                  <a:cubicBezTo>
                    <a:pt x="28" y="84"/>
                    <a:pt x="28" y="84"/>
                    <a:pt x="28" y="84"/>
                  </a:cubicBezTo>
                  <a:cubicBezTo>
                    <a:pt x="28" y="85"/>
                    <a:pt x="27" y="86"/>
                    <a:pt x="26" y="86"/>
                  </a:cubicBezTo>
                  <a:cubicBezTo>
                    <a:pt x="0" y="86"/>
                    <a:pt x="0" y="86"/>
                    <a:pt x="0" y="86"/>
                  </a:cubicBezTo>
                  <a:cubicBezTo>
                    <a:pt x="0" y="74"/>
                    <a:pt x="0" y="74"/>
                    <a:pt x="0" y="74"/>
                  </a:cubicBezTo>
                  <a:cubicBezTo>
                    <a:pt x="13" y="74"/>
                    <a:pt x="13" y="74"/>
                    <a:pt x="13" y="74"/>
                  </a:cubicBezTo>
                  <a:cubicBezTo>
                    <a:pt x="13" y="0"/>
                    <a:pt x="13" y="0"/>
                    <a:pt x="13" y="0"/>
                  </a:cubicBezTo>
                  <a:cubicBezTo>
                    <a:pt x="58" y="0"/>
                    <a:pt x="58" y="0"/>
                    <a:pt x="58" y="0"/>
                  </a:cubicBezTo>
                  <a:cubicBezTo>
                    <a:pt x="74" y="0"/>
                    <a:pt x="82" y="9"/>
                    <a:pt x="82" y="26"/>
                  </a:cubicBezTo>
                  <a:lnTo>
                    <a:pt x="82"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 name="Freeform 95"/>
            <p:cNvSpPr>
              <a:spLocks/>
            </p:cNvSpPr>
            <p:nvPr userDrawn="1"/>
          </p:nvSpPr>
          <p:spPr bwMode="auto">
            <a:xfrm>
              <a:off x="10083800" y="5848350"/>
              <a:ext cx="19050" cy="33337"/>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 name="Freeform 96"/>
            <p:cNvSpPr>
              <a:spLocks/>
            </p:cNvSpPr>
            <p:nvPr userDrawn="1"/>
          </p:nvSpPr>
          <p:spPr bwMode="auto">
            <a:xfrm>
              <a:off x="10117138" y="5848350"/>
              <a:ext cx="71437" cy="61912"/>
            </a:xfrm>
            <a:custGeom>
              <a:avLst/>
              <a:gdLst>
                <a:gd name="T0" fmla="*/ 102 w 102"/>
                <a:gd name="T1" fmla="*/ 53 h 88"/>
                <a:gd name="T2" fmla="*/ 55 w 102"/>
                <a:gd name="T3" fmla="*/ 88 h 88"/>
                <a:gd name="T4" fmla="*/ 9 w 102"/>
                <a:gd name="T5" fmla="*/ 78 h 88"/>
                <a:gd name="T6" fmla="*/ 9 w 102"/>
                <a:gd name="T7" fmla="*/ 12 h 88"/>
                <a:gd name="T8" fmla="*/ 0 w 102"/>
                <a:gd name="T9" fmla="*/ 12 h 88"/>
                <a:gd name="T10" fmla="*/ 0 w 102"/>
                <a:gd name="T11" fmla="*/ 0 h 88"/>
                <a:gd name="T12" fmla="*/ 21 w 102"/>
                <a:gd name="T13" fmla="*/ 0 h 88"/>
                <a:gd name="T14" fmla="*/ 23 w 102"/>
                <a:gd name="T15" fmla="*/ 2 h 88"/>
                <a:gd name="T16" fmla="*/ 23 w 102"/>
                <a:gd name="T17" fmla="*/ 69 h 88"/>
                <a:gd name="T18" fmla="*/ 47 w 102"/>
                <a:gd name="T19" fmla="*/ 75 h 88"/>
                <a:gd name="T20" fmla="*/ 47 w 102"/>
                <a:gd name="T21" fmla="*/ 0 h 88"/>
                <a:gd name="T22" fmla="*/ 62 w 102"/>
                <a:gd name="T23" fmla="*/ 0 h 88"/>
                <a:gd name="T24" fmla="*/ 62 w 102"/>
                <a:gd name="T25" fmla="*/ 75 h 88"/>
                <a:gd name="T26" fmla="*/ 88 w 102"/>
                <a:gd name="T27" fmla="*/ 53 h 88"/>
                <a:gd name="T28" fmla="*/ 88 w 102"/>
                <a:gd name="T29" fmla="*/ 0 h 88"/>
                <a:gd name="T30" fmla="*/ 102 w 102"/>
                <a:gd name="T31" fmla="*/ 0 h 88"/>
                <a:gd name="T32" fmla="*/ 102 w 102"/>
                <a:gd name="T33"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8">
                  <a:moveTo>
                    <a:pt x="102" y="53"/>
                  </a:moveTo>
                  <a:cubicBezTo>
                    <a:pt x="102" y="74"/>
                    <a:pt x="80" y="88"/>
                    <a:pt x="55" y="88"/>
                  </a:cubicBezTo>
                  <a:cubicBezTo>
                    <a:pt x="30" y="88"/>
                    <a:pt x="9" y="78"/>
                    <a:pt x="9" y="78"/>
                  </a:cubicBezTo>
                  <a:cubicBezTo>
                    <a:pt x="9" y="12"/>
                    <a:pt x="9" y="12"/>
                    <a:pt x="9" y="12"/>
                  </a:cubicBezTo>
                  <a:cubicBezTo>
                    <a:pt x="0" y="12"/>
                    <a:pt x="0" y="12"/>
                    <a:pt x="0" y="12"/>
                  </a:cubicBezTo>
                  <a:cubicBezTo>
                    <a:pt x="0" y="0"/>
                    <a:pt x="0" y="0"/>
                    <a:pt x="0" y="0"/>
                  </a:cubicBezTo>
                  <a:cubicBezTo>
                    <a:pt x="21" y="0"/>
                    <a:pt x="21" y="0"/>
                    <a:pt x="21" y="0"/>
                  </a:cubicBezTo>
                  <a:cubicBezTo>
                    <a:pt x="22" y="0"/>
                    <a:pt x="23" y="0"/>
                    <a:pt x="23" y="2"/>
                  </a:cubicBezTo>
                  <a:cubicBezTo>
                    <a:pt x="23" y="69"/>
                    <a:pt x="23" y="69"/>
                    <a:pt x="23" y="69"/>
                  </a:cubicBezTo>
                  <a:cubicBezTo>
                    <a:pt x="23" y="69"/>
                    <a:pt x="32" y="73"/>
                    <a:pt x="47" y="75"/>
                  </a:cubicBezTo>
                  <a:cubicBezTo>
                    <a:pt x="47" y="0"/>
                    <a:pt x="47" y="0"/>
                    <a:pt x="47" y="0"/>
                  </a:cubicBezTo>
                  <a:cubicBezTo>
                    <a:pt x="62" y="0"/>
                    <a:pt x="62" y="0"/>
                    <a:pt x="62" y="0"/>
                  </a:cubicBezTo>
                  <a:cubicBezTo>
                    <a:pt x="62" y="75"/>
                    <a:pt x="62" y="75"/>
                    <a:pt x="62" y="75"/>
                  </a:cubicBezTo>
                  <a:cubicBezTo>
                    <a:pt x="78" y="73"/>
                    <a:pt x="88" y="62"/>
                    <a:pt x="88" y="53"/>
                  </a:cubicBezTo>
                  <a:cubicBezTo>
                    <a:pt x="88" y="0"/>
                    <a:pt x="88" y="0"/>
                    <a:pt x="88" y="0"/>
                  </a:cubicBezTo>
                  <a:cubicBezTo>
                    <a:pt x="102" y="0"/>
                    <a:pt x="102" y="0"/>
                    <a:pt x="102" y="0"/>
                  </a:cubicBezTo>
                  <a:lnTo>
                    <a:pt x="102" y="5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 name="Freeform 97"/>
            <p:cNvSpPr>
              <a:spLocks/>
            </p:cNvSpPr>
            <p:nvPr userDrawn="1"/>
          </p:nvSpPr>
          <p:spPr bwMode="auto">
            <a:xfrm>
              <a:off x="10202863" y="5848350"/>
              <a:ext cx="49212" cy="60325"/>
            </a:xfrm>
            <a:custGeom>
              <a:avLst/>
              <a:gdLst>
                <a:gd name="T0" fmla="*/ 70 w 70"/>
                <a:gd name="T1" fmla="*/ 86 h 86"/>
                <a:gd name="T2" fmla="*/ 0 w 70"/>
                <a:gd name="T3" fmla="*/ 86 h 86"/>
                <a:gd name="T4" fmla="*/ 0 w 70"/>
                <a:gd name="T5" fmla="*/ 74 h 86"/>
                <a:gd name="T6" fmla="*/ 45 w 70"/>
                <a:gd name="T7" fmla="*/ 74 h 86"/>
                <a:gd name="T8" fmla="*/ 45 w 70"/>
                <a:gd name="T9" fmla="*/ 26 h 86"/>
                <a:gd name="T10" fmla="*/ 32 w 70"/>
                <a:gd name="T11" fmla="*/ 12 h 86"/>
                <a:gd name="T12" fmla="*/ 0 w 70"/>
                <a:gd name="T13" fmla="*/ 12 h 86"/>
                <a:gd name="T14" fmla="*/ 0 w 70"/>
                <a:gd name="T15" fmla="*/ 0 h 86"/>
                <a:gd name="T16" fmla="*/ 35 w 70"/>
                <a:gd name="T17" fmla="*/ 0 h 86"/>
                <a:gd name="T18" fmla="*/ 59 w 70"/>
                <a:gd name="T19" fmla="*/ 26 h 86"/>
                <a:gd name="T20" fmla="*/ 59 w 70"/>
                <a:gd name="T21" fmla="*/ 74 h 86"/>
                <a:gd name="T22" fmla="*/ 70 w 70"/>
                <a:gd name="T23" fmla="*/ 74 h 86"/>
                <a:gd name="T24" fmla="*/ 70 w 7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86">
                  <a:moveTo>
                    <a:pt x="70" y="86"/>
                  </a:moveTo>
                  <a:cubicBezTo>
                    <a:pt x="0" y="86"/>
                    <a:pt x="0" y="86"/>
                    <a:pt x="0" y="86"/>
                  </a:cubicBezTo>
                  <a:cubicBezTo>
                    <a:pt x="0" y="74"/>
                    <a:pt x="0" y="74"/>
                    <a:pt x="0" y="74"/>
                  </a:cubicBezTo>
                  <a:cubicBezTo>
                    <a:pt x="45" y="74"/>
                    <a:pt x="45" y="74"/>
                    <a:pt x="45" y="74"/>
                  </a:cubicBezTo>
                  <a:cubicBezTo>
                    <a:pt x="45" y="26"/>
                    <a:pt x="45" y="26"/>
                    <a:pt x="45" y="26"/>
                  </a:cubicBezTo>
                  <a:cubicBezTo>
                    <a:pt x="45" y="18"/>
                    <a:pt x="41" y="12"/>
                    <a:pt x="32" y="12"/>
                  </a:cubicBezTo>
                  <a:cubicBezTo>
                    <a:pt x="0" y="12"/>
                    <a:pt x="0" y="12"/>
                    <a:pt x="0" y="12"/>
                  </a:cubicBezTo>
                  <a:cubicBezTo>
                    <a:pt x="0" y="0"/>
                    <a:pt x="0" y="0"/>
                    <a:pt x="0" y="0"/>
                  </a:cubicBezTo>
                  <a:cubicBezTo>
                    <a:pt x="35" y="0"/>
                    <a:pt x="35" y="0"/>
                    <a:pt x="35" y="0"/>
                  </a:cubicBezTo>
                  <a:cubicBezTo>
                    <a:pt x="51" y="0"/>
                    <a:pt x="59" y="9"/>
                    <a:pt x="59" y="26"/>
                  </a:cubicBezTo>
                  <a:cubicBezTo>
                    <a:pt x="59" y="74"/>
                    <a:pt x="59" y="74"/>
                    <a:pt x="59" y="74"/>
                  </a:cubicBezTo>
                  <a:cubicBezTo>
                    <a:pt x="70" y="74"/>
                    <a:pt x="70" y="74"/>
                    <a:pt x="70" y="74"/>
                  </a:cubicBezTo>
                  <a:lnTo>
                    <a:pt x="70"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Tree>
    <p:extLst>
      <p:ext uri="{BB962C8B-B14F-4D97-AF65-F5344CB8AC3E}">
        <p14:creationId xmlns:p14="http://schemas.microsoft.com/office/powerpoint/2010/main" val="2870876310"/>
      </p:ext>
    </p:extLst>
  </p:cSld>
  <p:clrMapOvr>
    <a:masterClrMapping/>
  </p:clrMapOvr>
  <p:extLst>
    <p:ext uri="{DCECCB84-F9BA-43D5-87BE-67443E8EF086}">
      <p15:sldGuideLst xmlns="" xmlns:p15="http://schemas.microsoft.com/office/powerpoint/2012/main">
        <p15:guide id="1" orient="horz" pos="935" userDrawn="1">
          <p15:clr>
            <a:srgbClr val="FBAE40"/>
          </p15:clr>
        </p15:guide>
        <p15:guide id="2" pos="7151" userDrawn="1">
          <p15:clr>
            <a:srgbClr val="FBAE40"/>
          </p15:clr>
        </p15:guide>
        <p15:guide id="3" pos="52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שתי עמודות">
    <p:spTree>
      <p:nvGrpSpPr>
        <p:cNvPr id="1" name=""/>
        <p:cNvGrpSpPr/>
        <p:nvPr/>
      </p:nvGrpSpPr>
      <p:grpSpPr>
        <a:xfrm>
          <a:off x="0" y="0"/>
          <a:ext cx="0" cy="0"/>
          <a:chOff x="0" y="0"/>
          <a:chExt cx="0" cy="0"/>
        </a:xfrm>
      </p:grpSpPr>
      <p:sp>
        <p:nvSpPr>
          <p:cNvPr id="2" name="Title 1"/>
          <p:cNvSpPr>
            <a:spLocks noGrp="1"/>
          </p:cNvSpPr>
          <p:nvPr>
            <p:ph type="title"/>
          </p:nvPr>
        </p:nvSpPr>
        <p:spPr>
          <a:xfrm>
            <a:off x="851342" y="407478"/>
            <a:ext cx="8651592" cy="691777"/>
          </a:xfrm>
        </p:spPr>
        <p:txBody>
          <a:bodyPr anchor="t"/>
          <a:lstStyle>
            <a:lvl1pPr algn="r" rtl="1">
              <a:lnSpc>
                <a:spcPct val="80000"/>
              </a:lnSpc>
              <a:defRPr b="1">
                <a:latin typeface="Arial" panose="020B0604020202020204" pitchFamily="34" charset="0"/>
                <a:cs typeface="Arial" panose="020B0604020202020204" pitchFamily="34" charset="0"/>
              </a:defRPr>
            </a:lvl1pPr>
          </a:lstStyle>
          <a:p>
            <a:r>
              <a:rPr lang="en-US" dirty="0"/>
              <a:t>Click to edit Master title style</a:t>
            </a:r>
            <a:endParaRPr lang="he-IL" dirty="0"/>
          </a:p>
        </p:txBody>
      </p:sp>
      <p:sp>
        <p:nvSpPr>
          <p:cNvPr id="3" name="Content Placeholder 2"/>
          <p:cNvSpPr>
            <a:spLocks noGrp="1"/>
          </p:cNvSpPr>
          <p:nvPr>
            <p:ph idx="1"/>
          </p:nvPr>
        </p:nvSpPr>
        <p:spPr>
          <a:xfrm>
            <a:off x="839788" y="1484313"/>
            <a:ext cx="10512425" cy="4692650"/>
          </a:xfrm>
        </p:spPr>
        <p:txBody>
          <a:bodyPr numCol="2" spcCol="180000" rtlCol="1"/>
          <a:lstStyle>
            <a:lvl1pPr marL="0" indent="0" algn="r" rtl="1">
              <a:lnSpc>
                <a:spcPct val="100000"/>
              </a:lnSpc>
              <a:spcAft>
                <a:spcPts val="600"/>
              </a:spcAft>
              <a:buNone/>
              <a:defRPr b="1">
                <a:solidFill>
                  <a:srgbClr val="0064FF"/>
                </a:solidFill>
                <a:latin typeface="Arial" panose="020B0604020202020204" pitchFamily="34" charset="0"/>
                <a:cs typeface="Arial" panose="020B0604020202020204" pitchFamily="34" charset="0"/>
              </a:defRPr>
            </a:lvl1pPr>
            <a:lvl2pPr marL="273050" indent="-273050" algn="r" rtl="1">
              <a:lnSpc>
                <a:spcPct val="100000"/>
              </a:lnSpc>
              <a:spcAft>
                <a:spcPts val="600"/>
              </a:spcAft>
              <a:buClr>
                <a:srgbClr val="0064FF"/>
              </a:buClr>
              <a:defRPr>
                <a:latin typeface="Arial" panose="020B0604020202020204" pitchFamily="34" charset="0"/>
                <a:cs typeface="Arial" panose="020B0604020202020204" pitchFamily="34" charset="0"/>
              </a:defRPr>
            </a:lvl2pPr>
            <a:lvl3pPr marL="534988" indent="-261938" algn="r" rtl="1">
              <a:lnSpc>
                <a:spcPct val="100000"/>
              </a:lnSpc>
              <a:spcAft>
                <a:spcPts val="600"/>
              </a:spcAft>
              <a:buFont typeface="Calibri" panose="020F0502020204030204" pitchFamily="34" charset="0"/>
              <a:buChar char="-"/>
              <a:defRPr>
                <a:latin typeface="Arial" panose="020B0604020202020204" pitchFamily="34" charset="0"/>
                <a:cs typeface="Arial" panose="020B0604020202020204" pitchFamily="34" charset="0"/>
              </a:defRPr>
            </a:lvl3pPr>
            <a:lvl4pPr algn="r" rtl="1">
              <a:lnSpc>
                <a:spcPct val="100000"/>
              </a:lnSpc>
              <a:spcAft>
                <a:spcPts val="600"/>
              </a:spcAft>
              <a:defRPr>
                <a:latin typeface="Arial" panose="020B0604020202020204" pitchFamily="34" charset="0"/>
                <a:cs typeface="Arial" panose="020B0604020202020204" pitchFamily="34" charset="0"/>
              </a:defRPr>
            </a:lvl4pPr>
            <a:lvl5pPr algn="r" rtl="1">
              <a:lnSpc>
                <a:spcPct val="100000"/>
              </a:lnSpc>
              <a:spcAft>
                <a:spcPts val="600"/>
              </a:spcAft>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
        <p:nvSpPr>
          <p:cNvPr id="57" name="מלבן 19"/>
          <p:cNvSpPr/>
          <p:nvPr userDrawn="1"/>
        </p:nvSpPr>
        <p:spPr>
          <a:xfrm>
            <a:off x="0" y="6569968"/>
            <a:ext cx="12192000" cy="288032"/>
          </a:xfrm>
          <a:prstGeom prst="rect">
            <a:avLst/>
          </a:prstGeom>
          <a:solidFill>
            <a:srgbClr val="00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5" name="Group 104"/>
          <p:cNvGrpSpPr>
            <a:grpSpLocks noChangeAspect="1"/>
          </p:cNvGrpSpPr>
          <p:nvPr userDrawn="1"/>
        </p:nvGrpSpPr>
        <p:grpSpPr>
          <a:xfrm>
            <a:off x="9865035" y="208104"/>
            <a:ext cx="1737058" cy="1029569"/>
            <a:chOff x="9393238" y="4881563"/>
            <a:chExt cx="1960562" cy="1162049"/>
          </a:xfrm>
        </p:grpSpPr>
        <p:sp>
          <p:nvSpPr>
            <p:cNvPr id="60" name="Freeform 53"/>
            <p:cNvSpPr>
              <a:spLocks noEditPoints="1"/>
            </p:cNvSpPr>
            <p:nvPr userDrawn="1"/>
          </p:nvSpPr>
          <p:spPr bwMode="auto">
            <a:xfrm>
              <a:off x="9629775" y="5273675"/>
              <a:ext cx="82550" cy="106362"/>
            </a:xfrm>
            <a:custGeom>
              <a:avLst/>
              <a:gdLst>
                <a:gd name="T0" fmla="*/ 118 w 118"/>
                <a:gd name="T1" fmla="*/ 151 h 151"/>
                <a:gd name="T2" fmla="*/ 92 w 118"/>
                <a:gd name="T3" fmla="*/ 151 h 151"/>
                <a:gd name="T4" fmla="*/ 92 w 118"/>
                <a:gd name="T5" fmla="*/ 46 h 151"/>
                <a:gd name="T6" fmla="*/ 70 w 118"/>
                <a:gd name="T7" fmla="*/ 21 h 151"/>
                <a:gd name="T8" fmla="*/ 0 w 118"/>
                <a:gd name="T9" fmla="*/ 21 h 151"/>
                <a:gd name="T10" fmla="*/ 0 w 118"/>
                <a:gd name="T11" fmla="*/ 0 h 151"/>
                <a:gd name="T12" fmla="*/ 76 w 118"/>
                <a:gd name="T13" fmla="*/ 0 h 151"/>
                <a:gd name="T14" fmla="*/ 118 w 118"/>
                <a:gd name="T15" fmla="*/ 47 h 151"/>
                <a:gd name="T16" fmla="*/ 118 w 118"/>
                <a:gd name="T17" fmla="*/ 151 h 151"/>
                <a:gd name="T18" fmla="*/ 26 w 118"/>
                <a:gd name="T19" fmla="*/ 151 h 151"/>
                <a:gd name="T20" fmla="*/ 0 w 118"/>
                <a:gd name="T21" fmla="*/ 151 h 151"/>
                <a:gd name="T22" fmla="*/ 0 w 118"/>
                <a:gd name="T23" fmla="*/ 64 h 151"/>
                <a:gd name="T24" fmla="*/ 26 w 118"/>
                <a:gd name="T25" fmla="*/ 64 h 151"/>
                <a:gd name="T26" fmla="*/ 26 w 118"/>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51">
                  <a:moveTo>
                    <a:pt x="118" y="151"/>
                  </a:moveTo>
                  <a:cubicBezTo>
                    <a:pt x="92" y="151"/>
                    <a:pt x="92" y="151"/>
                    <a:pt x="92" y="151"/>
                  </a:cubicBezTo>
                  <a:cubicBezTo>
                    <a:pt x="92" y="46"/>
                    <a:pt x="92" y="46"/>
                    <a:pt x="92" y="46"/>
                  </a:cubicBezTo>
                  <a:cubicBezTo>
                    <a:pt x="92" y="32"/>
                    <a:pt x="87" y="21"/>
                    <a:pt x="70" y="21"/>
                  </a:cubicBezTo>
                  <a:cubicBezTo>
                    <a:pt x="0" y="21"/>
                    <a:pt x="0" y="21"/>
                    <a:pt x="0" y="21"/>
                  </a:cubicBezTo>
                  <a:cubicBezTo>
                    <a:pt x="0" y="0"/>
                    <a:pt x="0" y="0"/>
                    <a:pt x="0" y="0"/>
                  </a:cubicBezTo>
                  <a:cubicBezTo>
                    <a:pt x="76" y="0"/>
                    <a:pt x="76" y="0"/>
                    <a:pt x="76" y="0"/>
                  </a:cubicBezTo>
                  <a:cubicBezTo>
                    <a:pt x="104" y="0"/>
                    <a:pt x="118" y="17"/>
                    <a:pt x="118" y="47"/>
                  </a:cubicBezTo>
                  <a:lnTo>
                    <a:pt x="118"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1" name="Freeform 54"/>
            <p:cNvSpPr>
              <a:spLocks/>
            </p:cNvSpPr>
            <p:nvPr userDrawn="1"/>
          </p:nvSpPr>
          <p:spPr bwMode="auto">
            <a:xfrm>
              <a:off x="9737725" y="5248275"/>
              <a:ext cx="87312" cy="131762"/>
            </a:xfrm>
            <a:custGeom>
              <a:avLst/>
              <a:gdLst>
                <a:gd name="T0" fmla="*/ 124 w 124"/>
                <a:gd name="T1" fmla="*/ 57 h 187"/>
                <a:gd name="T2" fmla="*/ 61 w 124"/>
                <a:gd name="T3" fmla="*/ 187 h 187"/>
                <a:gd name="T4" fmla="*/ 34 w 124"/>
                <a:gd name="T5" fmla="*/ 187 h 187"/>
                <a:gd name="T6" fmla="*/ 95 w 124"/>
                <a:gd name="T7" fmla="*/ 57 h 187"/>
                <a:gd name="T8" fmla="*/ 0 w 124"/>
                <a:gd name="T9" fmla="*/ 57 h 187"/>
                <a:gd name="T10" fmla="*/ 0 w 124"/>
                <a:gd name="T11" fmla="*/ 0 h 187"/>
                <a:gd name="T12" fmla="*/ 26 w 124"/>
                <a:gd name="T13" fmla="*/ 0 h 187"/>
                <a:gd name="T14" fmla="*/ 26 w 124"/>
                <a:gd name="T15" fmla="*/ 36 h 187"/>
                <a:gd name="T16" fmla="*/ 120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1" y="187"/>
                    <a:pt x="61" y="187"/>
                    <a:pt x="61" y="187"/>
                  </a:cubicBezTo>
                  <a:cubicBezTo>
                    <a:pt x="34" y="187"/>
                    <a:pt x="34" y="187"/>
                    <a:pt x="34" y="187"/>
                  </a:cubicBezTo>
                  <a:cubicBezTo>
                    <a:pt x="95" y="57"/>
                    <a:pt x="95" y="57"/>
                    <a:pt x="95" y="57"/>
                  </a:cubicBezTo>
                  <a:cubicBezTo>
                    <a:pt x="0" y="57"/>
                    <a:pt x="0" y="57"/>
                    <a:pt x="0" y="57"/>
                  </a:cubicBezTo>
                  <a:cubicBezTo>
                    <a:pt x="0" y="0"/>
                    <a:pt x="0" y="0"/>
                    <a:pt x="0" y="0"/>
                  </a:cubicBezTo>
                  <a:cubicBezTo>
                    <a:pt x="26" y="0"/>
                    <a:pt x="26" y="0"/>
                    <a:pt x="26" y="0"/>
                  </a:cubicBezTo>
                  <a:cubicBezTo>
                    <a:pt x="26" y="36"/>
                    <a:pt x="26" y="36"/>
                    <a:pt x="26" y="36"/>
                  </a:cubicBezTo>
                  <a:cubicBezTo>
                    <a:pt x="120" y="36"/>
                    <a:pt x="120" y="36"/>
                    <a:pt x="120"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2" name="Freeform 55"/>
            <p:cNvSpPr>
              <a:spLocks/>
            </p:cNvSpPr>
            <p:nvPr userDrawn="1"/>
          </p:nvSpPr>
          <p:spPr bwMode="auto">
            <a:xfrm>
              <a:off x="9844088" y="5248275"/>
              <a:ext cx="87312" cy="131762"/>
            </a:xfrm>
            <a:custGeom>
              <a:avLst/>
              <a:gdLst>
                <a:gd name="T0" fmla="*/ 124 w 124"/>
                <a:gd name="T1" fmla="*/ 57 h 187"/>
                <a:gd name="T2" fmla="*/ 62 w 124"/>
                <a:gd name="T3" fmla="*/ 187 h 187"/>
                <a:gd name="T4" fmla="*/ 34 w 124"/>
                <a:gd name="T5" fmla="*/ 187 h 187"/>
                <a:gd name="T6" fmla="*/ 96 w 124"/>
                <a:gd name="T7" fmla="*/ 57 h 187"/>
                <a:gd name="T8" fmla="*/ 0 w 124"/>
                <a:gd name="T9" fmla="*/ 57 h 187"/>
                <a:gd name="T10" fmla="*/ 0 w 124"/>
                <a:gd name="T11" fmla="*/ 0 h 187"/>
                <a:gd name="T12" fmla="*/ 26 w 124"/>
                <a:gd name="T13" fmla="*/ 0 h 187"/>
                <a:gd name="T14" fmla="*/ 26 w 124"/>
                <a:gd name="T15" fmla="*/ 36 h 187"/>
                <a:gd name="T16" fmla="*/ 121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2" y="187"/>
                    <a:pt x="62" y="187"/>
                    <a:pt x="62" y="187"/>
                  </a:cubicBezTo>
                  <a:cubicBezTo>
                    <a:pt x="34" y="187"/>
                    <a:pt x="34" y="187"/>
                    <a:pt x="34" y="187"/>
                  </a:cubicBezTo>
                  <a:cubicBezTo>
                    <a:pt x="96" y="57"/>
                    <a:pt x="96" y="57"/>
                    <a:pt x="96" y="57"/>
                  </a:cubicBezTo>
                  <a:cubicBezTo>
                    <a:pt x="0" y="57"/>
                    <a:pt x="0" y="57"/>
                    <a:pt x="0" y="57"/>
                  </a:cubicBezTo>
                  <a:cubicBezTo>
                    <a:pt x="0" y="0"/>
                    <a:pt x="0" y="0"/>
                    <a:pt x="0" y="0"/>
                  </a:cubicBezTo>
                  <a:cubicBezTo>
                    <a:pt x="26" y="0"/>
                    <a:pt x="26" y="0"/>
                    <a:pt x="26" y="0"/>
                  </a:cubicBezTo>
                  <a:cubicBezTo>
                    <a:pt x="26" y="36"/>
                    <a:pt x="26" y="36"/>
                    <a:pt x="26" y="36"/>
                  </a:cubicBezTo>
                  <a:cubicBezTo>
                    <a:pt x="121" y="36"/>
                    <a:pt x="121" y="36"/>
                    <a:pt x="121"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3" name="Freeform 56"/>
            <p:cNvSpPr>
              <a:spLocks/>
            </p:cNvSpPr>
            <p:nvPr userDrawn="1"/>
          </p:nvSpPr>
          <p:spPr bwMode="auto">
            <a:xfrm>
              <a:off x="9947275" y="5273675"/>
              <a:ext cx="73025" cy="106362"/>
            </a:xfrm>
            <a:custGeom>
              <a:avLst/>
              <a:gdLst>
                <a:gd name="T0" fmla="*/ 103 w 103"/>
                <a:gd name="T1" fmla="*/ 105 h 151"/>
                <a:gd name="T2" fmla="*/ 56 w 103"/>
                <a:gd name="T3" fmla="*/ 151 h 151"/>
                <a:gd name="T4" fmla="*/ 0 w 103"/>
                <a:gd name="T5" fmla="*/ 151 h 151"/>
                <a:gd name="T6" fmla="*/ 0 w 103"/>
                <a:gd name="T7" fmla="*/ 130 h 151"/>
                <a:gd name="T8" fmla="*/ 45 w 103"/>
                <a:gd name="T9" fmla="*/ 130 h 151"/>
                <a:gd name="T10" fmla="*/ 77 w 103"/>
                <a:gd name="T11" fmla="*/ 100 h 151"/>
                <a:gd name="T12" fmla="*/ 77 w 103"/>
                <a:gd name="T13" fmla="*/ 21 h 151"/>
                <a:gd name="T14" fmla="*/ 0 w 103"/>
                <a:gd name="T15" fmla="*/ 21 h 151"/>
                <a:gd name="T16" fmla="*/ 0 w 103"/>
                <a:gd name="T17" fmla="*/ 0 h 151"/>
                <a:gd name="T18" fmla="*/ 99 w 103"/>
                <a:gd name="T19" fmla="*/ 0 h 151"/>
                <a:gd name="T20" fmla="*/ 103 w 103"/>
                <a:gd name="T21" fmla="*/ 4 h 151"/>
                <a:gd name="T22" fmla="*/ 103 w 103"/>
                <a:gd name="T23" fmla="*/ 10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5"/>
                  </a:moveTo>
                  <a:cubicBezTo>
                    <a:pt x="103" y="130"/>
                    <a:pt x="85" y="151"/>
                    <a:pt x="56" y="151"/>
                  </a:cubicBezTo>
                  <a:cubicBezTo>
                    <a:pt x="0" y="151"/>
                    <a:pt x="0" y="151"/>
                    <a:pt x="0" y="151"/>
                  </a:cubicBezTo>
                  <a:cubicBezTo>
                    <a:pt x="0" y="130"/>
                    <a:pt x="0" y="130"/>
                    <a:pt x="0" y="130"/>
                  </a:cubicBezTo>
                  <a:cubicBezTo>
                    <a:pt x="45" y="130"/>
                    <a:pt x="45" y="130"/>
                    <a:pt x="45" y="130"/>
                  </a:cubicBezTo>
                  <a:cubicBezTo>
                    <a:pt x="69" y="130"/>
                    <a:pt x="77" y="119"/>
                    <a:pt x="77" y="100"/>
                  </a:cubicBezTo>
                  <a:cubicBezTo>
                    <a:pt x="77" y="21"/>
                    <a:pt x="77" y="21"/>
                    <a:pt x="77" y="21"/>
                  </a:cubicBezTo>
                  <a:cubicBezTo>
                    <a:pt x="0" y="21"/>
                    <a:pt x="0" y="21"/>
                    <a:pt x="0" y="21"/>
                  </a:cubicBezTo>
                  <a:cubicBezTo>
                    <a:pt x="0" y="0"/>
                    <a:pt x="0" y="0"/>
                    <a:pt x="0" y="0"/>
                  </a:cubicBezTo>
                  <a:cubicBezTo>
                    <a:pt x="99" y="0"/>
                    <a:pt x="99" y="0"/>
                    <a:pt x="99" y="0"/>
                  </a:cubicBezTo>
                  <a:cubicBezTo>
                    <a:pt x="101" y="0"/>
                    <a:pt x="103" y="2"/>
                    <a:pt x="103" y="4"/>
                  </a:cubicBezTo>
                  <a:lnTo>
                    <a:pt x="103" y="10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4" name="Freeform 57"/>
            <p:cNvSpPr>
              <a:spLocks/>
            </p:cNvSpPr>
            <p:nvPr userDrawn="1"/>
          </p:nvSpPr>
          <p:spPr bwMode="auto">
            <a:xfrm>
              <a:off x="10048875" y="5273675"/>
              <a:ext cx="93662" cy="106362"/>
            </a:xfrm>
            <a:custGeom>
              <a:avLst/>
              <a:gdLst>
                <a:gd name="T0" fmla="*/ 132 w 132"/>
                <a:gd name="T1" fmla="*/ 134 h 151"/>
                <a:gd name="T2" fmla="*/ 126 w 132"/>
                <a:gd name="T3" fmla="*/ 151 h 151"/>
                <a:gd name="T4" fmla="*/ 63 w 132"/>
                <a:gd name="T5" fmla="*/ 151 h 151"/>
                <a:gd name="T6" fmla="*/ 63 w 132"/>
                <a:gd name="T7" fmla="*/ 130 h 151"/>
                <a:gd name="T8" fmla="*/ 107 w 132"/>
                <a:gd name="T9" fmla="*/ 130 h 151"/>
                <a:gd name="T10" fmla="*/ 107 w 132"/>
                <a:gd name="T11" fmla="*/ 54 h 151"/>
                <a:gd name="T12" fmla="*/ 77 w 132"/>
                <a:gd name="T13" fmla="*/ 21 h 151"/>
                <a:gd name="T14" fmla="*/ 47 w 132"/>
                <a:gd name="T15" fmla="*/ 21 h 151"/>
                <a:gd name="T16" fmla="*/ 33 w 132"/>
                <a:gd name="T17" fmla="*/ 151 h 151"/>
                <a:gd name="T18" fmla="*/ 7 w 132"/>
                <a:gd name="T19" fmla="*/ 151 h 151"/>
                <a:gd name="T20" fmla="*/ 22 w 132"/>
                <a:gd name="T21" fmla="*/ 21 h 151"/>
                <a:gd name="T22" fmla="*/ 0 w 132"/>
                <a:gd name="T23" fmla="*/ 21 h 151"/>
                <a:gd name="T24" fmla="*/ 0 w 132"/>
                <a:gd name="T25" fmla="*/ 0 h 151"/>
                <a:gd name="T26" fmla="*/ 77 w 132"/>
                <a:gd name="T27" fmla="*/ 0 h 151"/>
                <a:gd name="T28" fmla="*/ 132 w 132"/>
                <a:gd name="T29" fmla="*/ 54 h 151"/>
                <a:gd name="T30" fmla="*/ 132 w 132"/>
                <a:gd name="T3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51">
                  <a:moveTo>
                    <a:pt x="132" y="134"/>
                  </a:moveTo>
                  <a:cubicBezTo>
                    <a:pt x="126" y="151"/>
                    <a:pt x="126" y="151"/>
                    <a:pt x="126" y="151"/>
                  </a:cubicBezTo>
                  <a:cubicBezTo>
                    <a:pt x="63" y="151"/>
                    <a:pt x="63" y="151"/>
                    <a:pt x="63" y="151"/>
                  </a:cubicBezTo>
                  <a:cubicBezTo>
                    <a:pt x="63" y="130"/>
                    <a:pt x="63" y="130"/>
                    <a:pt x="63" y="130"/>
                  </a:cubicBezTo>
                  <a:cubicBezTo>
                    <a:pt x="107" y="130"/>
                    <a:pt x="107" y="130"/>
                    <a:pt x="107" y="130"/>
                  </a:cubicBezTo>
                  <a:cubicBezTo>
                    <a:pt x="107" y="54"/>
                    <a:pt x="107" y="54"/>
                    <a:pt x="107" y="54"/>
                  </a:cubicBezTo>
                  <a:cubicBezTo>
                    <a:pt x="107" y="39"/>
                    <a:pt x="97" y="19"/>
                    <a:pt x="77" y="21"/>
                  </a:cubicBezTo>
                  <a:cubicBezTo>
                    <a:pt x="47" y="21"/>
                    <a:pt x="47" y="21"/>
                    <a:pt x="47" y="21"/>
                  </a:cubicBezTo>
                  <a:cubicBezTo>
                    <a:pt x="33" y="151"/>
                    <a:pt x="33" y="151"/>
                    <a:pt x="33" y="151"/>
                  </a:cubicBezTo>
                  <a:cubicBezTo>
                    <a:pt x="7" y="151"/>
                    <a:pt x="7" y="151"/>
                    <a:pt x="7" y="151"/>
                  </a:cubicBezTo>
                  <a:cubicBezTo>
                    <a:pt x="22" y="21"/>
                    <a:pt x="22" y="21"/>
                    <a:pt x="22" y="21"/>
                  </a:cubicBezTo>
                  <a:cubicBezTo>
                    <a:pt x="0" y="21"/>
                    <a:pt x="0" y="21"/>
                    <a:pt x="0" y="21"/>
                  </a:cubicBezTo>
                  <a:cubicBezTo>
                    <a:pt x="0" y="0"/>
                    <a:pt x="0" y="0"/>
                    <a:pt x="0" y="0"/>
                  </a:cubicBezTo>
                  <a:cubicBezTo>
                    <a:pt x="77" y="0"/>
                    <a:pt x="77" y="0"/>
                    <a:pt x="77" y="0"/>
                  </a:cubicBezTo>
                  <a:cubicBezTo>
                    <a:pt x="112" y="0"/>
                    <a:pt x="132" y="23"/>
                    <a:pt x="132" y="54"/>
                  </a:cubicBezTo>
                  <a:lnTo>
                    <a:pt x="132" y="13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5" name="Freeform 58"/>
            <p:cNvSpPr>
              <a:spLocks noEditPoints="1"/>
            </p:cNvSpPr>
            <p:nvPr userDrawn="1"/>
          </p:nvSpPr>
          <p:spPr bwMode="auto">
            <a:xfrm>
              <a:off x="10171113" y="52736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7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7"/>
                    <a:pt x="117" y="47"/>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6" name="Freeform 59"/>
            <p:cNvSpPr>
              <a:spLocks/>
            </p:cNvSpPr>
            <p:nvPr userDrawn="1"/>
          </p:nvSpPr>
          <p:spPr bwMode="auto">
            <a:xfrm>
              <a:off x="9394825" y="5451475"/>
              <a:ext cx="100012" cy="106362"/>
            </a:xfrm>
            <a:custGeom>
              <a:avLst/>
              <a:gdLst>
                <a:gd name="T0" fmla="*/ 143 w 143"/>
                <a:gd name="T1" fmla="*/ 151 h 151"/>
                <a:gd name="T2" fmla="*/ 118 w 143"/>
                <a:gd name="T3" fmla="*/ 151 h 151"/>
                <a:gd name="T4" fmla="*/ 118 w 143"/>
                <a:gd name="T5" fmla="*/ 46 h 151"/>
                <a:gd name="T6" fmla="*/ 95 w 143"/>
                <a:gd name="T7" fmla="*/ 21 h 151"/>
                <a:gd name="T8" fmla="*/ 49 w 143"/>
                <a:gd name="T9" fmla="*/ 21 h 151"/>
                <a:gd name="T10" fmla="*/ 49 w 143"/>
                <a:gd name="T11" fmla="*/ 147 h 151"/>
                <a:gd name="T12" fmla="*/ 45 w 143"/>
                <a:gd name="T13" fmla="*/ 151 h 151"/>
                <a:gd name="T14" fmla="*/ 0 w 143"/>
                <a:gd name="T15" fmla="*/ 151 h 151"/>
                <a:gd name="T16" fmla="*/ 0 w 143"/>
                <a:gd name="T17" fmla="*/ 130 h 151"/>
                <a:gd name="T18" fmla="*/ 23 w 143"/>
                <a:gd name="T19" fmla="*/ 130 h 151"/>
                <a:gd name="T20" fmla="*/ 23 w 143"/>
                <a:gd name="T21" fmla="*/ 0 h 151"/>
                <a:gd name="T22" fmla="*/ 101 w 143"/>
                <a:gd name="T23" fmla="*/ 0 h 151"/>
                <a:gd name="T24" fmla="*/ 143 w 143"/>
                <a:gd name="T25" fmla="*/ 46 h 151"/>
                <a:gd name="T26" fmla="*/ 143 w 143"/>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1">
                  <a:moveTo>
                    <a:pt x="143" y="151"/>
                  </a:moveTo>
                  <a:cubicBezTo>
                    <a:pt x="118" y="151"/>
                    <a:pt x="118" y="151"/>
                    <a:pt x="118" y="151"/>
                  </a:cubicBezTo>
                  <a:cubicBezTo>
                    <a:pt x="118" y="46"/>
                    <a:pt x="118" y="46"/>
                    <a:pt x="118" y="46"/>
                  </a:cubicBezTo>
                  <a:cubicBezTo>
                    <a:pt x="118" y="32"/>
                    <a:pt x="113" y="21"/>
                    <a:pt x="95" y="21"/>
                  </a:cubicBezTo>
                  <a:cubicBezTo>
                    <a:pt x="49" y="21"/>
                    <a:pt x="49" y="21"/>
                    <a:pt x="49" y="21"/>
                  </a:cubicBezTo>
                  <a:cubicBezTo>
                    <a:pt x="49" y="147"/>
                    <a:pt x="49" y="147"/>
                    <a:pt x="49" y="147"/>
                  </a:cubicBezTo>
                  <a:cubicBezTo>
                    <a:pt x="49" y="149"/>
                    <a:pt x="48" y="151"/>
                    <a:pt x="45" y="151"/>
                  </a:cubicBezTo>
                  <a:cubicBezTo>
                    <a:pt x="0" y="151"/>
                    <a:pt x="0" y="151"/>
                    <a:pt x="0" y="151"/>
                  </a:cubicBezTo>
                  <a:cubicBezTo>
                    <a:pt x="0" y="130"/>
                    <a:pt x="0" y="130"/>
                    <a:pt x="0" y="130"/>
                  </a:cubicBezTo>
                  <a:cubicBezTo>
                    <a:pt x="23" y="130"/>
                    <a:pt x="23" y="130"/>
                    <a:pt x="23" y="130"/>
                  </a:cubicBezTo>
                  <a:cubicBezTo>
                    <a:pt x="23" y="0"/>
                    <a:pt x="23" y="0"/>
                    <a:pt x="23" y="0"/>
                  </a:cubicBezTo>
                  <a:cubicBezTo>
                    <a:pt x="101" y="0"/>
                    <a:pt x="101" y="0"/>
                    <a:pt x="101" y="0"/>
                  </a:cubicBezTo>
                  <a:cubicBezTo>
                    <a:pt x="129" y="0"/>
                    <a:pt x="143" y="16"/>
                    <a:pt x="143" y="46"/>
                  </a:cubicBezTo>
                  <a:lnTo>
                    <a:pt x="14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7" name="Freeform 60"/>
            <p:cNvSpPr>
              <a:spLocks/>
            </p:cNvSpPr>
            <p:nvPr userDrawn="1"/>
          </p:nvSpPr>
          <p:spPr bwMode="auto">
            <a:xfrm>
              <a:off x="9520238" y="5451475"/>
              <a:ext cx="34925" cy="55562"/>
            </a:xfrm>
            <a:custGeom>
              <a:avLst/>
              <a:gdLst>
                <a:gd name="T0" fmla="*/ 48 w 48"/>
                <a:gd name="T1" fmla="*/ 80 h 80"/>
                <a:gd name="T2" fmla="*/ 22 w 48"/>
                <a:gd name="T3" fmla="*/ 80 h 80"/>
                <a:gd name="T4" fmla="*/ 22 w 48"/>
                <a:gd name="T5" fmla="*/ 21 h 80"/>
                <a:gd name="T6" fmla="*/ 0 w 48"/>
                <a:gd name="T7" fmla="*/ 21 h 80"/>
                <a:gd name="T8" fmla="*/ 0 w 48"/>
                <a:gd name="T9" fmla="*/ 0 h 80"/>
                <a:gd name="T10" fmla="*/ 44 w 48"/>
                <a:gd name="T11" fmla="*/ 0 h 80"/>
                <a:gd name="T12" fmla="*/ 48 w 48"/>
                <a:gd name="T13" fmla="*/ 3 h 80"/>
                <a:gd name="T14" fmla="*/ 48 w 4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80">
                  <a:moveTo>
                    <a:pt x="48" y="80"/>
                  </a:moveTo>
                  <a:cubicBezTo>
                    <a:pt x="22" y="80"/>
                    <a:pt x="22" y="80"/>
                    <a:pt x="22" y="80"/>
                  </a:cubicBezTo>
                  <a:cubicBezTo>
                    <a:pt x="22" y="21"/>
                    <a:pt x="22" y="21"/>
                    <a:pt x="22" y="21"/>
                  </a:cubicBezTo>
                  <a:cubicBezTo>
                    <a:pt x="0" y="21"/>
                    <a:pt x="0" y="21"/>
                    <a:pt x="0" y="21"/>
                  </a:cubicBezTo>
                  <a:cubicBezTo>
                    <a:pt x="0" y="0"/>
                    <a:pt x="0" y="0"/>
                    <a:pt x="0" y="0"/>
                  </a:cubicBezTo>
                  <a:cubicBezTo>
                    <a:pt x="44" y="0"/>
                    <a:pt x="44" y="0"/>
                    <a:pt x="44" y="0"/>
                  </a:cubicBezTo>
                  <a:cubicBezTo>
                    <a:pt x="46" y="0"/>
                    <a:pt x="48" y="1"/>
                    <a:pt x="48" y="3"/>
                  </a:cubicBezTo>
                  <a:lnTo>
                    <a:pt x="48" y="8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8" name="Freeform 61"/>
            <p:cNvSpPr>
              <a:spLocks/>
            </p:cNvSpPr>
            <p:nvPr userDrawn="1"/>
          </p:nvSpPr>
          <p:spPr bwMode="auto">
            <a:xfrm>
              <a:off x="9569450" y="5451475"/>
              <a:ext cx="65087" cy="111125"/>
            </a:xfrm>
            <a:custGeom>
              <a:avLst/>
              <a:gdLst>
                <a:gd name="T0" fmla="*/ 93 w 93"/>
                <a:gd name="T1" fmla="*/ 151 h 159"/>
                <a:gd name="T2" fmla="*/ 67 w 93"/>
                <a:gd name="T3" fmla="*/ 151 h 159"/>
                <a:gd name="T4" fmla="*/ 58 w 93"/>
                <a:gd name="T5" fmla="*/ 122 h 159"/>
                <a:gd name="T6" fmla="*/ 16 w 93"/>
                <a:gd name="T7" fmla="*/ 159 h 159"/>
                <a:gd name="T8" fmla="*/ 0 w 93"/>
                <a:gd name="T9" fmla="*/ 140 h 159"/>
                <a:gd name="T10" fmla="*/ 50 w 93"/>
                <a:gd name="T11" fmla="*/ 100 h 159"/>
                <a:gd name="T12" fmla="*/ 46 w 93"/>
                <a:gd name="T13" fmla="*/ 21 h 159"/>
                <a:gd name="T14" fmla="*/ 22 w 93"/>
                <a:gd name="T15" fmla="*/ 21 h 159"/>
                <a:gd name="T16" fmla="*/ 22 w 93"/>
                <a:gd name="T17" fmla="*/ 0 h 159"/>
                <a:gd name="T18" fmla="*/ 61 w 93"/>
                <a:gd name="T19" fmla="*/ 0 h 159"/>
                <a:gd name="T20" fmla="*/ 69 w 93"/>
                <a:gd name="T21" fmla="*/ 7 h 159"/>
                <a:gd name="T22" fmla="*/ 74 w 93"/>
                <a:gd name="T23" fmla="*/ 98 h 159"/>
                <a:gd name="T24" fmla="*/ 93 w 93"/>
                <a:gd name="T25"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59">
                  <a:moveTo>
                    <a:pt x="93" y="151"/>
                  </a:moveTo>
                  <a:cubicBezTo>
                    <a:pt x="67" y="151"/>
                    <a:pt x="67" y="151"/>
                    <a:pt x="67" y="151"/>
                  </a:cubicBezTo>
                  <a:cubicBezTo>
                    <a:pt x="58" y="122"/>
                    <a:pt x="58" y="122"/>
                    <a:pt x="58" y="122"/>
                  </a:cubicBezTo>
                  <a:cubicBezTo>
                    <a:pt x="16" y="159"/>
                    <a:pt x="16" y="159"/>
                    <a:pt x="16" y="159"/>
                  </a:cubicBezTo>
                  <a:cubicBezTo>
                    <a:pt x="0" y="140"/>
                    <a:pt x="0" y="140"/>
                    <a:pt x="0" y="140"/>
                  </a:cubicBezTo>
                  <a:cubicBezTo>
                    <a:pt x="50" y="100"/>
                    <a:pt x="50" y="100"/>
                    <a:pt x="50" y="100"/>
                  </a:cubicBezTo>
                  <a:cubicBezTo>
                    <a:pt x="46" y="21"/>
                    <a:pt x="46" y="21"/>
                    <a:pt x="46" y="21"/>
                  </a:cubicBezTo>
                  <a:cubicBezTo>
                    <a:pt x="22" y="21"/>
                    <a:pt x="22" y="21"/>
                    <a:pt x="22" y="21"/>
                  </a:cubicBezTo>
                  <a:cubicBezTo>
                    <a:pt x="22" y="0"/>
                    <a:pt x="22" y="0"/>
                    <a:pt x="22" y="0"/>
                  </a:cubicBezTo>
                  <a:cubicBezTo>
                    <a:pt x="61" y="0"/>
                    <a:pt x="61" y="0"/>
                    <a:pt x="61" y="0"/>
                  </a:cubicBezTo>
                  <a:cubicBezTo>
                    <a:pt x="65" y="0"/>
                    <a:pt x="69" y="3"/>
                    <a:pt x="69" y="7"/>
                  </a:cubicBezTo>
                  <a:cubicBezTo>
                    <a:pt x="74" y="98"/>
                    <a:pt x="74" y="98"/>
                    <a:pt x="74" y="98"/>
                  </a:cubicBezTo>
                  <a:lnTo>
                    <a:pt x="9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9" name="Freeform 62"/>
            <p:cNvSpPr>
              <a:spLocks/>
            </p:cNvSpPr>
            <p:nvPr userDrawn="1"/>
          </p:nvSpPr>
          <p:spPr bwMode="auto">
            <a:xfrm>
              <a:off x="9647238" y="5451475"/>
              <a:ext cx="31750" cy="106362"/>
            </a:xfrm>
            <a:custGeom>
              <a:avLst/>
              <a:gdLst>
                <a:gd name="T0" fmla="*/ 46 w 46"/>
                <a:gd name="T1" fmla="*/ 151 h 151"/>
                <a:gd name="T2" fmla="*/ 20 w 46"/>
                <a:gd name="T3" fmla="*/ 151 h 151"/>
                <a:gd name="T4" fmla="*/ 20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0" y="151"/>
                    <a:pt x="20" y="151"/>
                    <a:pt x="20" y="151"/>
                  </a:cubicBezTo>
                  <a:cubicBezTo>
                    <a:pt x="20" y="21"/>
                    <a:pt x="20" y="21"/>
                    <a:pt x="20" y="21"/>
                  </a:cubicBezTo>
                  <a:cubicBezTo>
                    <a:pt x="0" y="21"/>
                    <a:pt x="0" y="21"/>
                    <a:pt x="0" y="21"/>
                  </a:cubicBezTo>
                  <a:cubicBezTo>
                    <a:pt x="0" y="0"/>
                    <a:pt x="0" y="0"/>
                    <a:pt x="0" y="0"/>
                  </a:cubicBezTo>
                  <a:cubicBezTo>
                    <a:pt x="43" y="0"/>
                    <a:pt x="43" y="0"/>
                    <a:pt x="43" y="0"/>
                  </a:cubicBezTo>
                  <a:cubicBezTo>
                    <a:pt x="44"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0" name="Freeform 63"/>
            <p:cNvSpPr>
              <a:spLocks/>
            </p:cNvSpPr>
            <p:nvPr userDrawn="1"/>
          </p:nvSpPr>
          <p:spPr bwMode="auto">
            <a:xfrm>
              <a:off x="9707563" y="5426075"/>
              <a:ext cx="85725" cy="131762"/>
            </a:xfrm>
            <a:custGeom>
              <a:avLst/>
              <a:gdLst>
                <a:gd name="T0" fmla="*/ 123 w 123"/>
                <a:gd name="T1" fmla="*/ 57 h 187"/>
                <a:gd name="T2" fmla="*/ 61 w 123"/>
                <a:gd name="T3" fmla="*/ 187 h 187"/>
                <a:gd name="T4" fmla="*/ 33 w 123"/>
                <a:gd name="T5" fmla="*/ 187 h 187"/>
                <a:gd name="T6" fmla="*/ 95 w 123"/>
                <a:gd name="T7" fmla="*/ 57 h 187"/>
                <a:gd name="T8" fmla="*/ 0 w 123"/>
                <a:gd name="T9" fmla="*/ 57 h 187"/>
                <a:gd name="T10" fmla="*/ 0 w 123"/>
                <a:gd name="T11" fmla="*/ 0 h 187"/>
                <a:gd name="T12" fmla="*/ 25 w 123"/>
                <a:gd name="T13" fmla="*/ 0 h 187"/>
                <a:gd name="T14" fmla="*/ 25 w 123"/>
                <a:gd name="T15" fmla="*/ 36 h 187"/>
                <a:gd name="T16" fmla="*/ 120 w 123"/>
                <a:gd name="T17" fmla="*/ 36 h 187"/>
                <a:gd name="T18" fmla="*/ 123 w 123"/>
                <a:gd name="T19" fmla="*/ 39 h 187"/>
                <a:gd name="T20" fmla="*/ 123 w 123"/>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87">
                  <a:moveTo>
                    <a:pt x="123" y="57"/>
                  </a:moveTo>
                  <a:cubicBezTo>
                    <a:pt x="61" y="187"/>
                    <a:pt x="61" y="187"/>
                    <a:pt x="61" y="187"/>
                  </a:cubicBezTo>
                  <a:cubicBezTo>
                    <a:pt x="33" y="187"/>
                    <a:pt x="33" y="187"/>
                    <a:pt x="33" y="187"/>
                  </a:cubicBezTo>
                  <a:cubicBezTo>
                    <a:pt x="95" y="57"/>
                    <a:pt x="95" y="57"/>
                    <a:pt x="95" y="57"/>
                  </a:cubicBezTo>
                  <a:cubicBezTo>
                    <a:pt x="0" y="57"/>
                    <a:pt x="0" y="57"/>
                    <a:pt x="0" y="57"/>
                  </a:cubicBezTo>
                  <a:cubicBezTo>
                    <a:pt x="0" y="0"/>
                    <a:pt x="0" y="0"/>
                    <a:pt x="0" y="0"/>
                  </a:cubicBezTo>
                  <a:cubicBezTo>
                    <a:pt x="25" y="0"/>
                    <a:pt x="25" y="0"/>
                    <a:pt x="25" y="0"/>
                  </a:cubicBezTo>
                  <a:cubicBezTo>
                    <a:pt x="25" y="36"/>
                    <a:pt x="25" y="36"/>
                    <a:pt x="25" y="36"/>
                  </a:cubicBezTo>
                  <a:cubicBezTo>
                    <a:pt x="120" y="36"/>
                    <a:pt x="120" y="36"/>
                    <a:pt x="120" y="36"/>
                  </a:cubicBezTo>
                  <a:cubicBezTo>
                    <a:pt x="122" y="36"/>
                    <a:pt x="123" y="37"/>
                    <a:pt x="123" y="39"/>
                  </a:cubicBezTo>
                  <a:lnTo>
                    <a:pt x="123"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1" name="Freeform 64"/>
            <p:cNvSpPr>
              <a:spLocks/>
            </p:cNvSpPr>
            <p:nvPr userDrawn="1"/>
          </p:nvSpPr>
          <p:spPr bwMode="auto">
            <a:xfrm>
              <a:off x="9810750" y="5451475"/>
              <a:ext cx="33337" cy="106362"/>
            </a:xfrm>
            <a:custGeom>
              <a:avLst/>
              <a:gdLst>
                <a:gd name="T0" fmla="*/ 46 w 46"/>
                <a:gd name="T1" fmla="*/ 151 h 151"/>
                <a:gd name="T2" fmla="*/ 21 w 46"/>
                <a:gd name="T3" fmla="*/ 151 h 151"/>
                <a:gd name="T4" fmla="*/ 21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1" y="151"/>
                    <a:pt x="21" y="151"/>
                    <a:pt x="21" y="151"/>
                  </a:cubicBezTo>
                  <a:cubicBezTo>
                    <a:pt x="21" y="21"/>
                    <a:pt x="21" y="21"/>
                    <a:pt x="21" y="21"/>
                  </a:cubicBezTo>
                  <a:cubicBezTo>
                    <a:pt x="0" y="21"/>
                    <a:pt x="0" y="21"/>
                    <a:pt x="0" y="21"/>
                  </a:cubicBezTo>
                  <a:cubicBezTo>
                    <a:pt x="0" y="0"/>
                    <a:pt x="0" y="0"/>
                    <a:pt x="0" y="0"/>
                  </a:cubicBezTo>
                  <a:cubicBezTo>
                    <a:pt x="43" y="0"/>
                    <a:pt x="43" y="0"/>
                    <a:pt x="43" y="0"/>
                  </a:cubicBezTo>
                  <a:cubicBezTo>
                    <a:pt x="45"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2" name="Freeform 65"/>
            <p:cNvSpPr>
              <a:spLocks/>
            </p:cNvSpPr>
            <p:nvPr userDrawn="1"/>
          </p:nvSpPr>
          <p:spPr bwMode="auto">
            <a:xfrm>
              <a:off x="9869488" y="5451475"/>
              <a:ext cx="47625" cy="106362"/>
            </a:xfrm>
            <a:custGeom>
              <a:avLst/>
              <a:gdLst>
                <a:gd name="T0" fmla="*/ 68 w 68"/>
                <a:gd name="T1" fmla="*/ 104 h 151"/>
                <a:gd name="T2" fmla="*/ 26 w 68"/>
                <a:gd name="T3" fmla="*/ 151 h 151"/>
                <a:gd name="T4" fmla="*/ 0 w 68"/>
                <a:gd name="T5" fmla="*/ 151 h 151"/>
                <a:gd name="T6" fmla="*/ 0 w 68"/>
                <a:gd name="T7" fmla="*/ 130 h 151"/>
                <a:gd name="T8" fmla="*/ 20 w 68"/>
                <a:gd name="T9" fmla="*/ 130 h 151"/>
                <a:gd name="T10" fmla="*/ 43 w 68"/>
                <a:gd name="T11" fmla="*/ 104 h 151"/>
                <a:gd name="T12" fmla="*/ 43 w 68"/>
                <a:gd name="T13" fmla="*/ 21 h 151"/>
                <a:gd name="T14" fmla="*/ 12 w 68"/>
                <a:gd name="T15" fmla="*/ 21 h 151"/>
                <a:gd name="T16" fmla="*/ 12 w 68"/>
                <a:gd name="T17" fmla="*/ 0 h 151"/>
                <a:gd name="T18" fmla="*/ 65 w 68"/>
                <a:gd name="T19" fmla="*/ 0 h 151"/>
                <a:gd name="T20" fmla="*/ 68 w 68"/>
                <a:gd name="T21" fmla="*/ 3 h 151"/>
                <a:gd name="T22" fmla="*/ 68 w 68"/>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51">
                  <a:moveTo>
                    <a:pt x="68" y="104"/>
                  </a:moveTo>
                  <a:cubicBezTo>
                    <a:pt x="68" y="134"/>
                    <a:pt x="54" y="151"/>
                    <a:pt x="26" y="151"/>
                  </a:cubicBezTo>
                  <a:cubicBezTo>
                    <a:pt x="0" y="151"/>
                    <a:pt x="0" y="151"/>
                    <a:pt x="0" y="151"/>
                  </a:cubicBezTo>
                  <a:cubicBezTo>
                    <a:pt x="0" y="130"/>
                    <a:pt x="0" y="130"/>
                    <a:pt x="0" y="130"/>
                  </a:cubicBezTo>
                  <a:cubicBezTo>
                    <a:pt x="20" y="130"/>
                    <a:pt x="20" y="130"/>
                    <a:pt x="20" y="130"/>
                  </a:cubicBezTo>
                  <a:cubicBezTo>
                    <a:pt x="37" y="130"/>
                    <a:pt x="43" y="119"/>
                    <a:pt x="43" y="104"/>
                  </a:cubicBezTo>
                  <a:cubicBezTo>
                    <a:pt x="43" y="21"/>
                    <a:pt x="43" y="21"/>
                    <a:pt x="43" y="21"/>
                  </a:cubicBezTo>
                  <a:cubicBezTo>
                    <a:pt x="12" y="21"/>
                    <a:pt x="12" y="21"/>
                    <a:pt x="12" y="21"/>
                  </a:cubicBezTo>
                  <a:cubicBezTo>
                    <a:pt x="12" y="0"/>
                    <a:pt x="12" y="0"/>
                    <a:pt x="12" y="0"/>
                  </a:cubicBezTo>
                  <a:cubicBezTo>
                    <a:pt x="65" y="0"/>
                    <a:pt x="65" y="0"/>
                    <a:pt x="65" y="0"/>
                  </a:cubicBezTo>
                  <a:cubicBezTo>
                    <a:pt x="67" y="0"/>
                    <a:pt x="68" y="1"/>
                    <a:pt x="68" y="3"/>
                  </a:cubicBezTo>
                  <a:lnTo>
                    <a:pt x="68"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3" name="Freeform 66"/>
            <p:cNvSpPr>
              <a:spLocks/>
            </p:cNvSpPr>
            <p:nvPr userDrawn="1"/>
          </p:nvSpPr>
          <p:spPr bwMode="auto">
            <a:xfrm>
              <a:off x="9942513" y="5451475"/>
              <a:ext cx="73025" cy="106362"/>
            </a:xfrm>
            <a:custGeom>
              <a:avLst/>
              <a:gdLst>
                <a:gd name="T0" fmla="*/ 103 w 103"/>
                <a:gd name="T1" fmla="*/ 104 h 151"/>
                <a:gd name="T2" fmla="*/ 56 w 103"/>
                <a:gd name="T3" fmla="*/ 151 h 151"/>
                <a:gd name="T4" fmla="*/ 0 w 103"/>
                <a:gd name="T5" fmla="*/ 151 h 151"/>
                <a:gd name="T6" fmla="*/ 0 w 103"/>
                <a:gd name="T7" fmla="*/ 130 h 151"/>
                <a:gd name="T8" fmla="*/ 45 w 103"/>
                <a:gd name="T9" fmla="*/ 130 h 151"/>
                <a:gd name="T10" fmla="*/ 77 w 103"/>
                <a:gd name="T11" fmla="*/ 99 h 151"/>
                <a:gd name="T12" fmla="*/ 77 w 103"/>
                <a:gd name="T13" fmla="*/ 21 h 151"/>
                <a:gd name="T14" fmla="*/ 0 w 103"/>
                <a:gd name="T15" fmla="*/ 21 h 151"/>
                <a:gd name="T16" fmla="*/ 0 w 103"/>
                <a:gd name="T17" fmla="*/ 0 h 151"/>
                <a:gd name="T18" fmla="*/ 99 w 103"/>
                <a:gd name="T19" fmla="*/ 0 h 151"/>
                <a:gd name="T20" fmla="*/ 103 w 103"/>
                <a:gd name="T21" fmla="*/ 3 h 151"/>
                <a:gd name="T22" fmla="*/ 103 w 103"/>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4"/>
                  </a:moveTo>
                  <a:cubicBezTo>
                    <a:pt x="103" y="130"/>
                    <a:pt x="84" y="151"/>
                    <a:pt x="56" y="151"/>
                  </a:cubicBezTo>
                  <a:cubicBezTo>
                    <a:pt x="0" y="151"/>
                    <a:pt x="0" y="151"/>
                    <a:pt x="0" y="151"/>
                  </a:cubicBezTo>
                  <a:cubicBezTo>
                    <a:pt x="0" y="130"/>
                    <a:pt x="0" y="130"/>
                    <a:pt x="0" y="130"/>
                  </a:cubicBezTo>
                  <a:cubicBezTo>
                    <a:pt x="45" y="130"/>
                    <a:pt x="45" y="130"/>
                    <a:pt x="45" y="130"/>
                  </a:cubicBezTo>
                  <a:cubicBezTo>
                    <a:pt x="69" y="130"/>
                    <a:pt x="77" y="119"/>
                    <a:pt x="77" y="99"/>
                  </a:cubicBezTo>
                  <a:cubicBezTo>
                    <a:pt x="77" y="21"/>
                    <a:pt x="77" y="21"/>
                    <a:pt x="77" y="21"/>
                  </a:cubicBezTo>
                  <a:cubicBezTo>
                    <a:pt x="0" y="21"/>
                    <a:pt x="0" y="21"/>
                    <a:pt x="0" y="21"/>
                  </a:cubicBezTo>
                  <a:cubicBezTo>
                    <a:pt x="0" y="0"/>
                    <a:pt x="0" y="0"/>
                    <a:pt x="0" y="0"/>
                  </a:cubicBezTo>
                  <a:cubicBezTo>
                    <a:pt x="99" y="0"/>
                    <a:pt x="99" y="0"/>
                    <a:pt x="99" y="0"/>
                  </a:cubicBezTo>
                  <a:cubicBezTo>
                    <a:pt x="101" y="0"/>
                    <a:pt x="103" y="1"/>
                    <a:pt x="103" y="3"/>
                  </a:cubicBezTo>
                  <a:lnTo>
                    <a:pt x="103"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4" name="Freeform 67"/>
            <p:cNvSpPr>
              <a:spLocks/>
            </p:cNvSpPr>
            <p:nvPr userDrawn="1"/>
          </p:nvSpPr>
          <p:spPr bwMode="auto">
            <a:xfrm>
              <a:off x="10048875" y="5451475"/>
              <a:ext cx="90487" cy="107950"/>
            </a:xfrm>
            <a:custGeom>
              <a:avLst/>
              <a:gdLst>
                <a:gd name="T0" fmla="*/ 130 w 130"/>
                <a:gd name="T1" fmla="*/ 100 h 154"/>
                <a:gd name="T2" fmla="*/ 67 w 130"/>
                <a:gd name="T3" fmla="*/ 154 h 154"/>
                <a:gd name="T4" fmla="*/ 0 w 130"/>
                <a:gd name="T5" fmla="*/ 100 h 154"/>
                <a:gd name="T6" fmla="*/ 0 w 130"/>
                <a:gd name="T7" fmla="*/ 0 h 154"/>
                <a:gd name="T8" fmla="*/ 25 w 130"/>
                <a:gd name="T9" fmla="*/ 0 h 154"/>
                <a:gd name="T10" fmla="*/ 26 w 130"/>
                <a:gd name="T11" fmla="*/ 100 h 154"/>
                <a:gd name="T12" fmla="*/ 67 w 130"/>
                <a:gd name="T13" fmla="*/ 132 h 154"/>
                <a:gd name="T14" fmla="*/ 105 w 130"/>
                <a:gd name="T15" fmla="*/ 100 h 154"/>
                <a:gd name="T16" fmla="*/ 105 w 130"/>
                <a:gd name="T17" fmla="*/ 32 h 154"/>
                <a:gd name="T18" fmla="*/ 106 w 130"/>
                <a:gd name="T19" fmla="*/ 19 h 154"/>
                <a:gd name="T20" fmla="*/ 104 w 130"/>
                <a:gd name="T21" fmla="*/ 19 h 154"/>
                <a:gd name="T22" fmla="*/ 65 w 130"/>
                <a:gd name="T23" fmla="*/ 59 h 154"/>
                <a:gd name="T24" fmla="*/ 47 w 130"/>
                <a:gd name="T25" fmla="*/ 41 h 154"/>
                <a:gd name="T26" fmla="*/ 88 w 130"/>
                <a:gd name="T27" fmla="*/ 2 h 154"/>
                <a:gd name="T28" fmla="*/ 93 w 130"/>
                <a:gd name="T29" fmla="*/ 0 h 154"/>
                <a:gd name="T30" fmla="*/ 127 w 130"/>
                <a:gd name="T31" fmla="*/ 0 h 154"/>
                <a:gd name="T32" fmla="*/ 130 w 130"/>
                <a:gd name="T33" fmla="*/ 3 h 154"/>
                <a:gd name="T34" fmla="*/ 130 w 130"/>
                <a:gd name="T35" fmla="*/ 10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54">
                  <a:moveTo>
                    <a:pt x="130" y="100"/>
                  </a:moveTo>
                  <a:cubicBezTo>
                    <a:pt x="130" y="130"/>
                    <a:pt x="110" y="154"/>
                    <a:pt x="67" y="154"/>
                  </a:cubicBezTo>
                  <a:cubicBezTo>
                    <a:pt x="23" y="154"/>
                    <a:pt x="0" y="130"/>
                    <a:pt x="0" y="100"/>
                  </a:cubicBezTo>
                  <a:cubicBezTo>
                    <a:pt x="0" y="0"/>
                    <a:pt x="0" y="0"/>
                    <a:pt x="0" y="0"/>
                  </a:cubicBezTo>
                  <a:cubicBezTo>
                    <a:pt x="25" y="0"/>
                    <a:pt x="25" y="0"/>
                    <a:pt x="25" y="0"/>
                  </a:cubicBezTo>
                  <a:cubicBezTo>
                    <a:pt x="26" y="100"/>
                    <a:pt x="26" y="100"/>
                    <a:pt x="26" y="100"/>
                  </a:cubicBezTo>
                  <a:cubicBezTo>
                    <a:pt x="26" y="117"/>
                    <a:pt x="38" y="132"/>
                    <a:pt x="67" y="132"/>
                  </a:cubicBezTo>
                  <a:cubicBezTo>
                    <a:pt x="95" y="132"/>
                    <a:pt x="105" y="118"/>
                    <a:pt x="105" y="100"/>
                  </a:cubicBezTo>
                  <a:cubicBezTo>
                    <a:pt x="105" y="32"/>
                    <a:pt x="105" y="32"/>
                    <a:pt x="105" y="32"/>
                  </a:cubicBezTo>
                  <a:cubicBezTo>
                    <a:pt x="106" y="19"/>
                    <a:pt x="106" y="19"/>
                    <a:pt x="106" y="19"/>
                  </a:cubicBezTo>
                  <a:cubicBezTo>
                    <a:pt x="104" y="19"/>
                    <a:pt x="104" y="19"/>
                    <a:pt x="104" y="19"/>
                  </a:cubicBezTo>
                  <a:cubicBezTo>
                    <a:pt x="65" y="59"/>
                    <a:pt x="65" y="59"/>
                    <a:pt x="65" y="59"/>
                  </a:cubicBezTo>
                  <a:cubicBezTo>
                    <a:pt x="47" y="41"/>
                    <a:pt x="47" y="41"/>
                    <a:pt x="47" y="41"/>
                  </a:cubicBezTo>
                  <a:cubicBezTo>
                    <a:pt x="88" y="2"/>
                    <a:pt x="88" y="2"/>
                    <a:pt x="88" y="2"/>
                  </a:cubicBezTo>
                  <a:cubicBezTo>
                    <a:pt x="89" y="0"/>
                    <a:pt x="91" y="0"/>
                    <a:pt x="93" y="0"/>
                  </a:cubicBezTo>
                  <a:cubicBezTo>
                    <a:pt x="127" y="0"/>
                    <a:pt x="127" y="0"/>
                    <a:pt x="127" y="0"/>
                  </a:cubicBezTo>
                  <a:cubicBezTo>
                    <a:pt x="129" y="0"/>
                    <a:pt x="130" y="1"/>
                    <a:pt x="130" y="3"/>
                  </a:cubicBezTo>
                  <a:lnTo>
                    <a:pt x="130" y="10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5" name="Freeform 68"/>
            <p:cNvSpPr>
              <a:spLocks noEditPoints="1"/>
            </p:cNvSpPr>
            <p:nvPr userDrawn="1"/>
          </p:nvSpPr>
          <p:spPr bwMode="auto">
            <a:xfrm>
              <a:off x="10171113" y="54514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6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6"/>
                    <a:pt x="117" y="46"/>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6" name="Freeform 69"/>
            <p:cNvSpPr>
              <a:spLocks/>
            </p:cNvSpPr>
            <p:nvPr userDrawn="1"/>
          </p:nvSpPr>
          <p:spPr bwMode="auto">
            <a:xfrm>
              <a:off x="9553575" y="5629275"/>
              <a:ext cx="88900" cy="117475"/>
            </a:xfrm>
            <a:custGeom>
              <a:avLst/>
              <a:gdLst>
                <a:gd name="T0" fmla="*/ 125 w 125"/>
                <a:gd name="T1" fmla="*/ 89 h 167"/>
                <a:gd name="T2" fmla="*/ 86 w 125"/>
                <a:gd name="T3" fmla="*/ 140 h 167"/>
                <a:gd name="T4" fmla="*/ 8 w 125"/>
                <a:gd name="T5" fmla="*/ 167 h 167"/>
                <a:gd name="T6" fmla="*/ 0 w 125"/>
                <a:gd name="T7" fmla="*/ 144 h 167"/>
                <a:gd name="T8" fmla="*/ 43 w 125"/>
                <a:gd name="T9" fmla="*/ 131 h 167"/>
                <a:gd name="T10" fmla="*/ 8 w 125"/>
                <a:gd name="T11" fmla="*/ 0 h 167"/>
                <a:gd name="T12" fmla="*/ 33 w 125"/>
                <a:gd name="T13" fmla="*/ 0 h 167"/>
                <a:gd name="T14" fmla="*/ 67 w 125"/>
                <a:gd name="T15" fmla="*/ 124 h 167"/>
                <a:gd name="T16" fmla="*/ 99 w 125"/>
                <a:gd name="T17" fmla="*/ 89 h 167"/>
                <a:gd name="T18" fmla="*/ 99 w 125"/>
                <a:gd name="T19" fmla="*/ 21 h 167"/>
                <a:gd name="T20" fmla="*/ 82 w 125"/>
                <a:gd name="T21" fmla="*/ 21 h 167"/>
                <a:gd name="T22" fmla="*/ 82 w 125"/>
                <a:gd name="T23" fmla="*/ 0 h 167"/>
                <a:gd name="T24" fmla="*/ 121 w 125"/>
                <a:gd name="T25" fmla="*/ 0 h 167"/>
                <a:gd name="T26" fmla="*/ 125 w 125"/>
                <a:gd name="T27" fmla="*/ 4 h 167"/>
                <a:gd name="T28" fmla="*/ 125 w 125"/>
                <a:gd name="T29" fmla="*/ 8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67">
                  <a:moveTo>
                    <a:pt x="125" y="89"/>
                  </a:moveTo>
                  <a:cubicBezTo>
                    <a:pt x="125" y="115"/>
                    <a:pt x="107" y="133"/>
                    <a:pt x="86" y="140"/>
                  </a:cubicBezTo>
                  <a:cubicBezTo>
                    <a:pt x="8" y="167"/>
                    <a:pt x="8" y="167"/>
                    <a:pt x="8" y="167"/>
                  </a:cubicBezTo>
                  <a:cubicBezTo>
                    <a:pt x="0" y="144"/>
                    <a:pt x="0" y="144"/>
                    <a:pt x="0" y="144"/>
                  </a:cubicBezTo>
                  <a:cubicBezTo>
                    <a:pt x="43" y="131"/>
                    <a:pt x="43" y="131"/>
                    <a:pt x="43" y="131"/>
                  </a:cubicBezTo>
                  <a:cubicBezTo>
                    <a:pt x="8" y="0"/>
                    <a:pt x="8" y="0"/>
                    <a:pt x="8" y="0"/>
                  </a:cubicBezTo>
                  <a:cubicBezTo>
                    <a:pt x="33" y="0"/>
                    <a:pt x="33" y="0"/>
                    <a:pt x="33" y="0"/>
                  </a:cubicBezTo>
                  <a:cubicBezTo>
                    <a:pt x="67" y="124"/>
                    <a:pt x="67" y="124"/>
                    <a:pt x="67" y="124"/>
                  </a:cubicBezTo>
                  <a:cubicBezTo>
                    <a:pt x="83" y="119"/>
                    <a:pt x="99" y="112"/>
                    <a:pt x="99" y="89"/>
                  </a:cubicBezTo>
                  <a:cubicBezTo>
                    <a:pt x="99" y="21"/>
                    <a:pt x="99" y="21"/>
                    <a:pt x="99" y="21"/>
                  </a:cubicBezTo>
                  <a:cubicBezTo>
                    <a:pt x="82" y="21"/>
                    <a:pt x="82" y="21"/>
                    <a:pt x="82" y="21"/>
                  </a:cubicBezTo>
                  <a:cubicBezTo>
                    <a:pt x="82" y="0"/>
                    <a:pt x="82" y="0"/>
                    <a:pt x="82" y="0"/>
                  </a:cubicBezTo>
                  <a:cubicBezTo>
                    <a:pt x="121" y="0"/>
                    <a:pt x="121" y="0"/>
                    <a:pt x="121" y="0"/>
                  </a:cubicBezTo>
                  <a:cubicBezTo>
                    <a:pt x="123" y="0"/>
                    <a:pt x="125" y="2"/>
                    <a:pt x="125" y="4"/>
                  </a:cubicBezTo>
                  <a:lnTo>
                    <a:pt x="125" y="89"/>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7" name="Freeform 70"/>
            <p:cNvSpPr>
              <a:spLocks/>
            </p:cNvSpPr>
            <p:nvPr userDrawn="1"/>
          </p:nvSpPr>
          <p:spPr bwMode="auto">
            <a:xfrm>
              <a:off x="9666288" y="5629275"/>
              <a:ext cx="87312" cy="104775"/>
            </a:xfrm>
            <a:custGeom>
              <a:avLst/>
              <a:gdLst>
                <a:gd name="T0" fmla="*/ 123 w 123"/>
                <a:gd name="T1" fmla="*/ 151 h 151"/>
                <a:gd name="T2" fmla="*/ 0 w 123"/>
                <a:gd name="T3" fmla="*/ 151 h 151"/>
                <a:gd name="T4" fmla="*/ 0 w 123"/>
                <a:gd name="T5" fmla="*/ 130 h 151"/>
                <a:gd name="T6" fmla="*/ 78 w 123"/>
                <a:gd name="T7" fmla="*/ 130 h 151"/>
                <a:gd name="T8" fmla="*/ 78 w 123"/>
                <a:gd name="T9" fmla="*/ 46 h 151"/>
                <a:gd name="T10" fmla="*/ 56 w 123"/>
                <a:gd name="T11" fmla="*/ 21 h 151"/>
                <a:gd name="T12" fmla="*/ 0 w 123"/>
                <a:gd name="T13" fmla="*/ 21 h 151"/>
                <a:gd name="T14" fmla="*/ 0 w 123"/>
                <a:gd name="T15" fmla="*/ 0 h 151"/>
                <a:gd name="T16" fmla="*/ 62 w 123"/>
                <a:gd name="T17" fmla="*/ 0 h 151"/>
                <a:gd name="T18" fmla="*/ 104 w 123"/>
                <a:gd name="T19" fmla="*/ 47 h 151"/>
                <a:gd name="T20" fmla="*/ 104 w 123"/>
                <a:gd name="T21" fmla="*/ 130 h 151"/>
                <a:gd name="T22" fmla="*/ 123 w 123"/>
                <a:gd name="T23" fmla="*/ 130 h 151"/>
                <a:gd name="T24" fmla="*/ 123 w 123"/>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1">
                  <a:moveTo>
                    <a:pt x="123"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6"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3" y="130"/>
                    <a:pt x="123" y="130"/>
                    <a:pt x="123" y="130"/>
                  </a:cubicBezTo>
                  <a:lnTo>
                    <a:pt x="12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8" name="Freeform 71"/>
            <p:cNvSpPr>
              <a:spLocks/>
            </p:cNvSpPr>
            <p:nvPr userDrawn="1"/>
          </p:nvSpPr>
          <p:spPr bwMode="auto">
            <a:xfrm>
              <a:off x="9766300" y="5629275"/>
              <a:ext cx="125412" cy="107950"/>
            </a:xfrm>
            <a:custGeom>
              <a:avLst/>
              <a:gdLst>
                <a:gd name="T0" fmla="*/ 179 w 179"/>
                <a:gd name="T1" fmla="*/ 93 h 154"/>
                <a:gd name="T2" fmla="*/ 96 w 179"/>
                <a:gd name="T3" fmla="*/ 154 h 154"/>
                <a:gd name="T4" fmla="*/ 15 w 179"/>
                <a:gd name="T5" fmla="*/ 137 h 154"/>
                <a:gd name="T6" fmla="*/ 15 w 179"/>
                <a:gd name="T7" fmla="*/ 21 h 154"/>
                <a:gd name="T8" fmla="*/ 0 w 179"/>
                <a:gd name="T9" fmla="*/ 21 h 154"/>
                <a:gd name="T10" fmla="*/ 0 w 179"/>
                <a:gd name="T11" fmla="*/ 0 h 154"/>
                <a:gd name="T12" fmla="*/ 37 w 179"/>
                <a:gd name="T13" fmla="*/ 0 h 154"/>
                <a:gd name="T14" fmla="*/ 40 w 179"/>
                <a:gd name="T15" fmla="*/ 4 h 154"/>
                <a:gd name="T16" fmla="*/ 40 w 179"/>
                <a:gd name="T17" fmla="*/ 122 h 154"/>
                <a:gd name="T18" fmla="*/ 82 w 179"/>
                <a:gd name="T19" fmla="*/ 131 h 154"/>
                <a:gd name="T20" fmla="*/ 82 w 179"/>
                <a:gd name="T21" fmla="*/ 0 h 154"/>
                <a:gd name="T22" fmla="*/ 108 w 179"/>
                <a:gd name="T23" fmla="*/ 0 h 154"/>
                <a:gd name="T24" fmla="*/ 108 w 179"/>
                <a:gd name="T25" fmla="*/ 131 h 154"/>
                <a:gd name="T26" fmla="*/ 153 w 179"/>
                <a:gd name="T27" fmla="*/ 93 h 154"/>
                <a:gd name="T28" fmla="*/ 153 w 179"/>
                <a:gd name="T29" fmla="*/ 0 h 154"/>
                <a:gd name="T30" fmla="*/ 179 w 179"/>
                <a:gd name="T31" fmla="*/ 0 h 154"/>
                <a:gd name="T32" fmla="*/ 179 w 179"/>
                <a:gd name="T3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54">
                  <a:moveTo>
                    <a:pt x="179" y="93"/>
                  </a:moveTo>
                  <a:cubicBezTo>
                    <a:pt x="179" y="130"/>
                    <a:pt x="140" y="154"/>
                    <a:pt x="96" y="154"/>
                  </a:cubicBezTo>
                  <a:cubicBezTo>
                    <a:pt x="51" y="154"/>
                    <a:pt x="15" y="137"/>
                    <a:pt x="15" y="137"/>
                  </a:cubicBezTo>
                  <a:cubicBezTo>
                    <a:pt x="15" y="21"/>
                    <a:pt x="15" y="21"/>
                    <a:pt x="15" y="21"/>
                  </a:cubicBezTo>
                  <a:cubicBezTo>
                    <a:pt x="0" y="21"/>
                    <a:pt x="0" y="21"/>
                    <a:pt x="0" y="21"/>
                  </a:cubicBezTo>
                  <a:cubicBezTo>
                    <a:pt x="0" y="0"/>
                    <a:pt x="0" y="0"/>
                    <a:pt x="0" y="0"/>
                  </a:cubicBezTo>
                  <a:cubicBezTo>
                    <a:pt x="37" y="0"/>
                    <a:pt x="37" y="0"/>
                    <a:pt x="37" y="0"/>
                  </a:cubicBezTo>
                  <a:cubicBezTo>
                    <a:pt x="39" y="0"/>
                    <a:pt x="40" y="2"/>
                    <a:pt x="40" y="4"/>
                  </a:cubicBezTo>
                  <a:cubicBezTo>
                    <a:pt x="40" y="122"/>
                    <a:pt x="40" y="122"/>
                    <a:pt x="40" y="122"/>
                  </a:cubicBezTo>
                  <a:cubicBezTo>
                    <a:pt x="40" y="122"/>
                    <a:pt x="56" y="129"/>
                    <a:pt x="82" y="131"/>
                  </a:cubicBezTo>
                  <a:cubicBezTo>
                    <a:pt x="82" y="0"/>
                    <a:pt x="82" y="0"/>
                    <a:pt x="82" y="0"/>
                  </a:cubicBezTo>
                  <a:cubicBezTo>
                    <a:pt x="108" y="0"/>
                    <a:pt x="108" y="0"/>
                    <a:pt x="108" y="0"/>
                  </a:cubicBezTo>
                  <a:cubicBezTo>
                    <a:pt x="108" y="131"/>
                    <a:pt x="108" y="131"/>
                    <a:pt x="108" y="131"/>
                  </a:cubicBezTo>
                  <a:cubicBezTo>
                    <a:pt x="135" y="128"/>
                    <a:pt x="153" y="109"/>
                    <a:pt x="153" y="93"/>
                  </a:cubicBezTo>
                  <a:cubicBezTo>
                    <a:pt x="153" y="0"/>
                    <a:pt x="153" y="0"/>
                    <a:pt x="153" y="0"/>
                  </a:cubicBezTo>
                  <a:cubicBezTo>
                    <a:pt x="179" y="0"/>
                    <a:pt x="179" y="0"/>
                    <a:pt x="179" y="0"/>
                  </a:cubicBezTo>
                  <a:lnTo>
                    <a:pt x="179" y="93"/>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9" name="Freeform 72"/>
            <p:cNvSpPr>
              <a:spLocks/>
            </p:cNvSpPr>
            <p:nvPr userDrawn="1"/>
          </p:nvSpPr>
          <p:spPr bwMode="auto">
            <a:xfrm>
              <a:off x="9958388" y="5629275"/>
              <a:ext cx="71437" cy="104775"/>
            </a:xfrm>
            <a:custGeom>
              <a:avLst/>
              <a:gdLst>
                <a:gd name="T0" fmla="*/ 100 w 100"/>
                <a:gd name="T1" fmla="*/ 151 h 151"/>
                <a:gd name="T2" fmla="*/ 74 w 100"/>
                <a:gd name="T3" fmla="*/ 151 h 151"/>
                <a:gd name="T4" fmla="*/ 74 w 100"/>
                <a:gd name="T5" fmla="*/ 21 h 151"/>
                <a:gd name="T6" fmla="*/ 0 w 100"/>
                <a:gd name="T7" fmla="*/ 21 h 151"/>
                <a:gd name="T8" fmla="*/ 0 w 100"/>
                <a:gd name="T9" fmla="*/ 0 h 151"/>
                <a:gd name="T10" fmla="*/ 96 w 100"/>
                <a:gd name="T11" fmla="*/ 0 h 151"/>
                <a:gd name="T12" fmla="*/ 100 w 100"/>
                <a:gd name="T13" fmla="*/ 4 h 151"/>
                <a:gd name="T14" fmla="*/ 100 w 100"/>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51">
                  <a:moveTo>
                    <a:pt x="100" y="151"/>
                  </a:moveTo>
                  <a:cubicBezTo>
                    <a:pt x="74" y="151"/>
                    <a:pt x="74" y="151"/>
                    <a:pt x="74" y="151"/>
                  </a:cubicBezTo>
                  <a:cubicBezTo>
                    <a:pt x="74" y="21"/>
                    <a:pt x="74" y="21"/>
                    <a:pt x="74" y="21"/>
                  </a:cubicBezTo>
                  <a:cubicBezTo>
                    <a:pt x="0" y="21"/>
                    <a:pt x="0" y="21"/>
                    <a:pt x="0" y="21"/>
                  </a:cubicBezTo>
                  <a:cubicBezTo>
                    <a:pt x="0" y="0"/>
                    <a:pt x="0" y="0"/>
                    <a:pt x="0" y="0"/>
                  </a:cubicBezTo>
                  <a:cubicBezTo>
                    <a:pt x="96" y="0"/>
                    <a:pt x="96" y="0"/>
                    <a:pt x="96" y="0"/>
                  </a:cubicBezTo>
                  <a:cubicBezTo>
                    <a:pt x="98" y="0"/>
                    <a:pt x="100" y="2"/>
                    <a:pt x="100" y="4"/>
                  </a:cubicBezTo>
                  <a:lnTo>
                    <a:pt x="100"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0" name="Freeform 73"/>
            <p:cNvSpPr>
              <a:spLocks/>
            </p:cNvSpPr>
            <p:nvPr userDrawn="1"/>
          </p:nvSpPr>
          <p:spPr bwMode="auto">
            <a:xfrm>
              <a:off x="10047288" y="5624513"/>
              <a:ext cx="109537" cy="114300"/>
            </a:xfrm>
            <a:custGeom>
              <a:avLst/>
              <a:gdLst>
                <a:gd name="T0" fmla="*/ 69 w 69"/>
                <a:gd name="T1" fmla="*/ 65 h 72"/>
                <a:gd name="T2" fmla="*/ 61 w 69"/>
                <a:gd name="T3" fmla="*/ 72 h 72"/>
                <a:gd name="T4" fmla="*/ 36 w 69"/>
                <a:gd name="T5" fmla="*/ 46 h 72"/>
                <a:gd name="T6" fmla="*/ 25 w 69"/>
                <a:gd name="T7" fmla="*/ 30 h 72"/>
                <a:gd name="T8" fmla="*/ 12 w 69"/>
                <a:gd name="T9" fmla="*/ 69 h 72"/>
                <a:gd name="T10" fmla="*/ 0 w 69"/>
                <a:gd name="T11" fmla="*/ 69 h 72"/>
                <a:gd name="T12" fmla="*/ 17 w 69"/>
                <a:gd name="T13" fmla="*/ 21 h 72"/>
                <a:gd name="T14" fmla="*/ 5 w 69"/>
                <a:gd name="T15" fmla="*/ 7 h 72"/>
                <a:gd name="T16" fmla="*/ 14 w 69"/>
                <a:gd name="T17" fmla="*/ 0 h 72"/>
                <a:gd name="T18" fmla="*/ 41 w 69"/>
                <a:gd name="T19" fmla="*/ 35 h 72"/>
                <a:gd name="T20" fmla="*/ 54 w 69"/>
                <a:gd name="T21" fmla="*/ 3 h 72"/>
                <a:gd name="T22" fmla="*/ 68 w 69"/>
                <a:gd name="T23" fmla="*/ 3 h 72"/>
                <a:gd name="T24" fmla="*/ 68 w 69"/>
                <a:gd name="T25" fmla="*/ 12 h 72"/>
                <a:gd name="T26" fmla="*/ 63 w 69"/>
                <a:gd name="T27" fmla="*/ 12 h 72"/>
                <a:gd name="T28" fmla="*/ 49 w 69"/>
                <a:gd name="T29" fmla="*/ 44 h 72"/>
                <a:gd name="T30" fmla="*/ 69 w 69"/>
                <a:gd name="T31"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72">
                  <a:moveTo>
                    <a:pt x="69" y="65"/>
                  </a:moveTo>
                  <a:lnTo>
                    <a:pt x="61" y="72"/>
                  </a:lnTo>
                  <a:lnTo>
                    <a:pt x="36" y="46"/>
                  </a:lnTo>
                  <a:lnTo>
                    <a:pt x="25" y="30"/>
                  </a:lnTo>
                  <a:lnTo>
                    <a:pt x="12" y="69"/>
                  </a:lnTo>
                  <a:lnTo>
                    <a:pt x="0" y="69"/>
                  </a:lnTo>
                  <a:lnTo>
                    <a:pt x="17" y="21"/>
                  </a:lnTo>
                  <a:lnTo>
                    <a:pt x="5" y="7"/>
                  </a:lnTo>
                  <a:lnTo>
                    <a:pt x="14" y="0"/>
                  </a:lnTo>
                  <a:lnTo>
                    <a:pt x="41" y="35"/>
                  </a:lnTo>
                  <a:lnTo>
                    <a:pt x="54" y="3"/>
                  </a:lnTo>
                  <a:lnTo>
                    <a:pt x="68" y="3"/>
                  </a:lnTo>
                  <a:lnTo>
                    <a:pt x="68" y="12"/>
                  </a:lnTo>
                  <a:lnTo>
                    <a:pt x="63" y="12"/>
                  </a:lnTo>
                  <a:lnTo>
                    <a:pt x="49" y="44"/>
                  </a:lnTo>
                  <a:lnTo>
                    <a:pt x="69" y="6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1" name="Freeform 74"/>
            <p:cNvSpPr>
              <a:spLocks/>
            </p:cNvSpPr>
            <p:nvPr userDrawn="1"/>
          </p:nvSpPr>
          <p:spPr bwMode="auto">
            <a:xfrm>
              <a:off x="10174288" y="5629275"/>
              <a:ext cx="85725" cy="104775"/>
            </a:xfrm>
            <a:custGeom>
              <a:avLst/>
              <a:gdLst>
                <a:gd name="T0" fmla="*/ 122 w 122"/>
                <a:gd name="T1" fmla="*/ 151 h 151"/>
                <a:gd name="T2" fmla="*/ 0 w 122"/>
                <a:gd name="T3" fmla="*/ 151 h 151"/>
                <a:gd name="T4" fmla="*/ 0 w 122"/>
                <a:gd name="T5" fmla="*/ 130 h 151"/>
                <a:gd name="T6" fmla="*/ 78 w 122"/>
                <a:gd name="T7" fmla="*/ 130 h 151"/>
                <a:gd name="T8" fmla="*/ 78 w 122"/>
                <a:gd name="T9" fmla="*/ 46 h 151"/>
                <a:gd name="T10" fmla="*/ 55 w 122"/>
                <a:gd name="T11" fmla="*/ 21 h 151"/>
                <a:gd name="T12" fmla="*/ 0 w 122"/>
                <a:gd name="T13" fmla="*/ 21 h 151"/>
                <a:gd name="T14" fmla="*/ 0 w 122"/>
                <a:gd name="T15" fmla="*/ 0 h 151"/>
                <a:gd name="T16" fmla="*/ 62 w 122"/>
                <a:gd name="T17" fmla="*/ 0 h 151"/>
                <a:gd name="T18" fmla="*/ 104 w 122"/>
                <a:gd name="T19" fmla="*/ 47 h 151"/>
                <a:gd name="T20" fmla="*/ 104 w 122"/>
                <a:gd name="T21" fmla="*/ 130 h 151"/>
                <a:gd name="T22" fmla="*/ 122 w 122"/>
                <a:gd name="T23" fmla="*/ 130 h 151"/>
                <a:gd name="T24" fmla="*/ 122 w 122"/>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51">
                  <a:moveTo>
                    <a:pt x="122"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5"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2" y="130"/>
                    <a:pt x="122" y="130"/>
                    <a:pt x="122" y="130"/>
                  </a:cubicBezTo>
                  <a:lnTo>
                    <a:pt x="122"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2" name="Freeform 75"/>
            <p:cNvSpPr>
              <a:spLocks/>
            </p:cNvSpPr>
            <p:nvPr userDrawn="1"/>
          </p:nvSpPr>
          <p:spPr bwMode="auto">
            <a:xfrm>
              <a:off x="10399713" y="4881563"/>
              <a:ext cx="954087" cy="855662"/>
            </a:xfrm>
            <a:custGeom>
              <a:avLst/>
              <a:gdLst>
                <a:gd name="T0" fmla="*/ 526 w 601"/>
                <a:gd name="T1" fmla="*/ 248 h 539"/>
                <a:gd name="T2" fmla="*/ 387 w 601"/>
                <a:gd name="T3" fmla="*/ 248 h 539"/>
                <a:gd name="T4" fmla="*/ 362 w 601"/>
                <a:gd name="T5" fmla="*/ 291 h 539"/>
                <a:gd name="T6" fmla="*/ 601 w 601"/>
                <a:gd name="T7" fmla="*/ 291 h 539"/>
                <a:gd name="T8" fmla="*/ 432 w 601"/>
                <a:gd name="T9" fmla="*/ 0 h 539"/>
                <a:gd name="T10" fmla="*/ 169 w 601"/>
                <a:gd name="T11" fmla="*/ 453 h 539"/>
                <a:gd name="T12" fmla="*/ 75 w 601"/>
                <a:gd name="T13" fmla="*/ 291 h 539"/>
                <a:gd name="T14" fmla="*/ 169 w 601"/>
                <a:gd name="T15" fmla="*/ 291 h 539"/>
                <a:gd name="T16" fmla="*/ 194 w 601"/>
                <a:gd name="T17" fmla="*/ 248 h 539"/>
                <a:gd name="T18" fmla="*/ 0 w 601"/>
                <a:gd name="T19" fmla="*/ 248 h 539"/>
                <a:gd name="T20" fmla="*/ 169 w 601"/>
                <a:gd name="T21" fmla="*/ 539 h 539"/>
                <a:gd name="T22" fmla="*/ 432 w 601"/>
                <a:gd name="T23" fmla="*/ 85 h 539"/>
                <a:gd name="T24" fmla="*/ 526 w 601"/>
                <a:gd name="T25" fmla="*/ 24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1" h="539">
                  <a:moveTo>
                    <a:pt x="526" y="248"/>
                  </a:moveTo>
                  <a:lnTo>
                    <a:pt x="387" y="248"/>
                  </a:lnTo>
                  <a:lnTo>
                    <a:pt x="362" y="291"/>
                  </a:lnTo>
                  <a:lnTo>
                    <a:pt x="601" y="291"/>
                  </a:lnTo>
                  <a:lnTo>
                    <a:pt x="432" y="0"/>
                  </a:lnTo>
                  <a:lnTo>
                    <a:pt x="169" y="453"/>
                  </a:lnTo>
                  <a:lnTo>
                    <a:pt x="75" y="291"/>
                  </a:lnTo>
                  <a:lnTo>
                    <a:pt x="169" y="291"/>
                  </a:lnTo>
                  <a:lnTo>
                    <a:pt x="194" y="248"/>
                  </a:lnTo>
                  <a:lnTo>
                    <a:pt x="0" y="248"/>
                  </a:lnTo>
                  <a:lnTo>
                    <a:pt x="169" y="539"/>
                  </a:lnTo>
                  <a:lnTo>
                    <a:pt x="432" y="85"/>
                  </a:lnTo>
                  <a:lnTo>
                    <a:pt x="526" y="248"/>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3" name="Freeform 76"/>
            <p:cNvSpPr>
              <a:spLocks/>
            </p:cNvSpPr>
            <p:nvPr userDrawn="1"/>
          </p:nvSpPr>
          <p:spPr bwMode="auto">
            <a:xfrm>
              <a:off x="9755188" y="5962650"/>
              <a:ext cx="50800" cy="68262"/>
            </a:xfrm>
            <a:custGeom>
              <a:avLst/>
              <a:gdLst>
                <a:gd name="T0" fmla="*/ 72 w 72"/>
                <a:gd name="T1" fmla="*/ 51 h 96"/>
                <a:gd name="T2" fmla="*/ 49 w 72"/>
                <a:gd name="T3" fmla="*/ 80 h 96"/>
                <a:gd name="T4" fmla="*/ 5 w 72"/>
                <a:gd name="T5" fmla="*/ 96 h 96"/>
                <a:gd name="T6" fmla="*/ 0 w 72"/>
                <a:gd name="T7" fmla="*/ 83 h 96"/>
                <a:gd name="T8" fmla="*/ 25 w 72"/>
                <a:gd name="T9" fmla="*/ 75 h 96"/>
                <a:gd name="T10" fmla="*/ 5 w 72"/>
                <a:gd name="T11" fmla="*/ 0 h 96"/>
                <a:gd name="T12" fmla="*/ 19 w 72"/>
                <a:gd name="T13" fmla="*/ 0 h 96"/>
                <a:gd name="T14" fmla="*/ 38 w 72"/>
                <a:gd name="T15" fmla="*/ 71 h 96"/>
                <a:gd name="T16" fmla="*/ 57 w 72"/>
                <a:gd name="T17" fmla="*/ 51 h 96"/>
                <a:gd name="T18" fmla="*/ 57 w 72"/>
                <a:gd name="T19" fmla="*/ 12 h 96"/>
                <a:gd name="T20" fmla="*/ 47 w 72"/>
                <a:gd name="T21" fmla="*/ 12 h 96"/>
                <a:gd name="T22" fmla="*/ 47 w 72"/>
                <a:gd name="T23" fmla="*/ 0 h 96"/>
                <a:gd name="T24" fmla="*/ 69 w 72"/>
                <a:gd name="T25" fmla="*/ 0 h 96"/>
                <a:gd name="T26" fmla="*/ 72 w 72"/>
                <a:gd name="T27" fmla="*/ 2 h 96"/>
                <a:gd name="T28" fmla="*/ 72 w 72"/>
                <a:gd name="T29"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6">
                  <a:moveTo>
                    <a:pt x="72" y="51"/>
                  </a:moveTo>
                  <a:cubicBezTo>
                    <a:pt x="72" y="66"/>
                    <a:pt x="62" y="76"/>
                    <a:pt x="49" y="80"/>
                  </a:cubicBezTo>
                  <a:cubicBezTo>
                    <a:pt x="5" y="96"/>
                    <a:pt x="5" y="96"/>
                    <a:pt x="5" y="96"/>
                  </a:cubicBezTo>
                  <a:cubicBezTo>
                    <a:pt x="0" y="83"/>
                    <a:pt x="0" y="83"/>
                    <a:pt x="0" y="83"/>
                  </a:cubicBezTo>
                  <a:cubicBezTo>
                    <a:pt x="25" y="75"/>
                    <a:pt x="25" y="75"/>
                    <a:pt x="25" y="75"/>
                  </a:cubicBezTo>
                  <a:cubicBezTo>
                    <a:pt x="5" y="0"/>
                    <a:pt x="5" y="0"/>
                    <a:pt x="5" y="0"/>
                  </a:cubicBezTo>
                  <a:cubicBezTo>
                    <a:pt x="19" y="0"/>
                    <a:pt x="19" y="0"/>
                    <a:pt x="19" y="0"/>
                  </a:cubicBezTo>
                  <a:cubicBezTo>
                    <a:pt x="38" y="71"/>
                    <a:pt x="38" y="71"/>
                    <a:pt x="38" y="71"/>
                  </a:cubicBezTo>
                  <a:cubicBezTo>
                    <a:pt x="47" y="68"/>
                    <a:pt x="57" y="64"/>
                    <a:pt x="57" y="51"/>
                  </a:cubicBezTo>
                  <a:cubicBezTo>
                    <a:pt x="57" y="12"/>
                    <a:pt x="57" y="12"/>
                    <a:pt x="57" y="12"/>
                  </a:cubicBezTo>
                  <a:cubicBezTo>
                    <a:pt x="47" y="12"/>
                    <a:pt x="47" y="12"/>
                    <a:pt x="47" y="12"/>
                  </a:cubicBezTo>
                  <a:cubicBezTo>
                    <a:pt x="47" y="0"/>
                    <a:pt x="47" y="0"/>
                    <a:pt x="47" y="0"/>
                  </a:cubicBezTo>
                  <a:cubicBezTo>
                    <a:pt x="69" y="0"/>
                    <a:pt x="69" y="0"/>
                    <a:pt x="69" y="0"/>
                  </a:cubicBezTo>
                  <a:cubicBezTo>
                    <a:pt x="71" y="0"/>
                    <a:pt x="72" y="1"/>
                    <a:pt x="72" y="2"/>
                  </a:cubicBezTo>
                  <a:lnTo>
                    <a:pt x="72" y="51"/>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4" name="Freeform 77"/>
            <p:cNvSpPr>
              <a:spLocks/>
            </p:cNvSpPr>
            <p:nvPr userDrawn="1"/>
          </p:nvSpPr>
          <p:spPr bwMode="auto">
            <a:xfrm>
              <a:off x="9820275" y="5962650"/>
              <a:ext cx="49212" cy="61912"/>
            </a:xfrm>
            <a:custGeom>
              <a:avLst/>
              <a:gdLst>
                <a:gd name="T0" fmla="*/ 31 w 31"/>
                <a:gd name="T1" fmla="*/ 5 h 39"/>
                <a:gd name="T2" fmla="*/ 25 w 31"/>
                <a:gd name="T3" fmla="*/ 5 h 39"/>
                <a:gd name="T4" fmla="*/ 25 w 31"/>
                <a:gd name="T5" fmla="*/ 39 h 39"/>
                <a:gd name="T6" fmla="*/ 18 w 31"/>
                <a:gd name="T7" fmla="*/ 39 h 39"/>
                <a:gd name="T8" fmla="*/ 18 w 31"/>
                <a:gd name="T9" fmla="*/ 5 h 39"/>
                <a:gd name="T10" fmla="*/ 0 w 31"/>
                <a:gd name="T11" fmla="*/ 5 h 39"/>
                <a:gd name="T12" fmla="*/ 0 w 31"/>
                <a:gd name="T13" fmla="*/ 0 h 39"/>
                <a:gd name="T14" fmla="*/ 31 w 31"/>
                <a:gd name="T15" fmla="*/ 0 h 39"/>
                <a:gd name="T16" fmla="*/ 31 w 31"/>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31" y="5"/>
                  </a:moveTo>
                  <a:lnTo>
                    <a:pt x="25" y="5"/>
                  </a:lnTo>
                  <a:lnTo>
                    <a:pt x="25" y="39"/>
                  </a:lnTo>
                  <a:lnTo>
                    <a:pt x="18" y="39"/>
                  </a:lnTo>
                  <a:lnTo>
                    <a:pt x="18" y="5"/>
                  </a:lnTo>
                  <a:lnTo>
                    <a:pt x="0" y="5"/>
                  </a:lnTo>
                  <a:lnTo>
                    <a:pt x="0" y="0"/>
                  </a:lnTo>
                  <a:lnTo>
                    <a:pt x="31" y="0"/>
                  </a:lnTo>
                  <a:lnTo>
                    <a:pt x="31"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5" name="Freeform 78"/>
            <p:cNvSpPr>
              <a:spLocks/>
            </p:cNvSpPr>
            <p:nvPr userDrawn="1"/>
          </p:nvSpPr>
          <p:spPr bwMode="auto">
            <a:xfrm>
              <a:off x="9880600" y="5962650"/>
              <a:ext cx="53975" cy="61912"/>
            </a:xfrm>
            <a:custGeom>
              <a:avLst/>
              <a:gdLst>
                <a:gd name="T0" fmla="*/ 76 w 76"/>
                <a:gd name="T1" fmla="*/ 77 h 87"/>
                <a:gd name="T2" fmla="*/ 72 w 76"/>
                <a:gd name="T3" fmla="*/ 87 h 87"/>
                <a:gd name="T4" fmla="*/ 36 w 76"/>
                <a:gd name="T5" fmla="*/ 87 h 87"/>
                <a:gd name="T6" fmla="*/ 36 w 76"/>
                <a:gd name="T7" fmla="*/ 75 h 87"/>
                <a:gd name="T8" fmla="*/ 61 w 76"/>
                <a:gd name="T9" fmla="*/ 75 h 87"/>
                <a:gd name="T10" fmla="*/ 61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6" y="87"/>
                    <a:pt x="36" y="87"/>
                    <a:pt x="36" y="87"/>
                  </a:cubicBezTo>
                  <a:cubicBezTo>
                    <a:pt x="36" y="75"/>
                    <a:pt x="36" y="75"/>
                    <a:pt x="36" y="75"/>
                  </a:cubicBezTo>
                  <a:cubicBezTo>
                    <a:pt x="61" y="75"/>
                    <a:pt x="61" y="75"/>
                    <a:pt x="61" y="75"/>
                  </a:cubicBezTo>
                  <a:cubicBezTo>
                    <a:pt x="61" y="31"/>
                    <a:pt x="61" y="31"/>
                    <a:pt x="61" y="31"/>
                  </a:cubicBezTo>
                  <a:cubicBezTo>
                    <a:pt x="61" y="22"/>
                    <a:pt x="55"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6" name="Freeform 79"/>
            <p:cNvSpPr>
              <a:spLocks noEditPoints="1"/>
            </p:cNvSpPr>
            <p:nvPr userDrawn="1"/>
          </p:nvSpPr>
          <p:spPr bwMode="auto">
            <a:xfrm>
              <a:off x="9975850" y="5962650"/>
              <a:ext cx="47625" cy="61912"/>
            </a:xfrm>
            <a:custGeom>
              <a:avLst/>
              <a:gdLst>
                <a:gd name="T0" fmla="*/ 67 w 67"/>
                <a:gd name="T1" fmla="*/ 87 h 87"/>
                <a:gd name="T2" fmla="*/ 52 w 67"/>
                <a:gd name="T3" fmla="*/ 87 h 87"/>
                <a:gd name="T4" fmla="*/ 52 w 67"/>
                <a:gd name="T5" fmla="*/ 27 h 87"/>
                <a:gd name="T6" fmla="*/ 39 w 67"/>
                <a:gd name="T7" fmla="*/ 12 h 87"/>
                <a:gd name="T8" fmla="*/ 0 w 67"/>
                <a:gd name="T9" fmla="*/ 12 h 87"/>
                <a:gd name="T10" fmla="*/ 0 w 67"/>
                <a:gd name="T11" fmla="*/ 0 h 87"/>
                <a:gd name="T12" fmla="*/ 43 w 67"/>
                <a:gd name="T13" fmla="*/ 0 h 87"/>
                <a:gd name="T14" fmla="*/ 67 w 67"/>
                <a:gd name="T15" fmla="*/ 27 h 87"/>
                <a:gd name="T16" fmla="*/ 67 w 67"/>
                <a:gd name="T17" fmla="*/ 87 h 87"/>
                <a:gd name="T18" fmla="*/ 14 w 67"/>
                <a:gd name="T19" fmla="*/ 87 h 87"/>
                <a:gd name="T20" fmla="*/ 0 w 67"/>
                <a:gd name="T21" fmla="*/ 87 h 87"/>
                <a:gd name="T22" fmla="*/ 0 w 67"/>
                <a:gd name="T23" fmla="*/ 37 h 87"/>
                <a:gd name="T24" fmla="*/ 14 w 67"/>
                <a:gd name="T25" fmla="*/ 37 h 87"/>
                <a:gd name="T26" fmla="*/ 14 w 6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87">
                  <a:moveTo>
                    <a:pt x="67" y="87"/>
                  </a:moveTo>
                  <a:cubicBezTo>
                    <a:pt x="52" y="87"/>
                    <a:pt x="52" y="87"/>
                    <a:pt x="52" y="87"/>
                  </a:cubicBezTo>
                  <a:cubicBezTo>
                    <a:pt x="52" y="27"/>
                    <a:pt x="52" y="27"/>
                    <a:pt x="52" y="27"/>
                  </a:cubicBezTo>
                  <a:cubicBezTo>
                    <a:pt x="52" y="18"/>
                    <a:pt x="49" y="12"/>
                    <a:pt x="39" y="12"/>
                  </a:cubicBezTo>
                  <a:cubicBezTo>
                    <a:pt x="0" y="12"/>
                    <a:pt x="0" y="12"/>
                    <a:pt x="0" y="12"/>
                  </a:cubicBezTo>
                  <a:cubicBezTo>
                    <a:pt x="0" y="0"/>
                    <a:pt x="0" y="0"/>
                    <a:pt x="0" y="0"/>
                  </a:cubicBezTo>
                  <a:cubicBezTo>
                    <a:pt x="43" y="0"/>
                    <a:pt x="43" y="0"/>
                    <a:pt x="43" y="0"/>
                  </a:cubicBezTo>
                  <a:cubicBezTo>
                    <a:pt x="59" y="0"/>
                    <a:pt x="67" y="10"/>
                    <a:pt x="67" y="27"/>
                  </a:cubicBezTo>
                  <a:lnTo>
                    <a:pt x="67" y="87"/>
                  </a:lnTo>
                  <a:close/>
                  <a:moveTo>
                    <a:pt x="14" y="87"/>
                  </a:moveTo>
                  <a:cubicBezTo>
                    <a:pt x="0" y="87"/>
                    <a:pt x="0" y="87"/>
                    <a:pt x="0" y="87"/>
                  </a:cubicBezTo>
                  <a:cubicBezTo>
                    <a:pt x="0" y="37"/>
                    <a:pt x="0" y="37"/>
                    <a:pt x="0" y="37"/>
                  </a:cubicBezTo>
                  <a:cubicBezTo>
                    <a:pt x="14" y="37"/>
                    <a:pt x="14" y="37"/>
                    <a:pt x="14" y="37"/>
                  </a:cubicBezTo>
                  <a:lnTo>
                    <a:pt x="14" y="8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7" name="Freeform 80"/>
            <p:cNvSpPr>
              <a:spLocks/>
            </p:cNvSpPr>
            <p:nvPr userDrawn="1"/>
          </p:nvSpPr>
          <p:spPr bwMode="auto">
            <a:xfrm>
              <a:off x="10037763" y="5962650"/>
              <a:ext cx="53975" cy="61912"/>
            </a:xfrm>
            <a:custGeom>
              <a:avLst/>
              <a:gdLst>
                <a:gd name="T0" fmla="*/ 76 w 76"/>
                <a:gd name="T1" fmla="*/ 77 h 87"/>
                <a:gd name="T2" fmla="*/ 72 w 76"/>
                <a:gd name="T3" fmla="*/ 87 h 87"/>
                <a:gd name="T4" fmla="*/ 37 w 76"/>
                <a:gd name="T5" fmla="*/ 87 h 87"/>
                <a:gd name="T6" fmla="*/ 37 w 76"/>
                <a:gd name="T7" fmla="*/ 75 h 87"/>
                <a:gd name="T8" fmla="*/ 62 w 76"/>
                <a:gd name="T9" fmla="*/ 75 h 87"/>
                <a:gd name="T10" fmla="*/ 62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7" y="87"/>
                    <a:pt x="37" y="87"/>
                    <a:pt x="37" y="87"/>
                  </a:cubicBezTo>
                  <a:cubicBezTo>
                    <a:pt x="37" y="75"/>
                    <a:pt x="37" y="75"/>
                    <a:pt x="37" y="75"/>
                  </a:cubicBezTo>
                  <a:cubicBezTo>
                    <a:pt x="62" y="75"/>
                    <a:pt x="62" y="75"/>
                    <a:pt x="62" y="75"/>
                  </a:cubicBezTo>
                  <a:cubicBezTo>
                    <a:pt x="62" y="31"/>
                    <a:pt x="62" y="31"/>
                    <a:pt x="62" y="31"/>
                  </a:cubicBezTo>
                  <a:cubicBezTo>
                    <a:pt x="62" y="22"/>
                    <a:pt x="56"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8" name="Freeform 81"/>
            <p:cNvSpPr>
              <a:spLocks/>
            </p:cNvSpPr>
            <p:nvPr userDrawn="1"/>
          </p:nvSpPr>
          <p:spPr bwMode="auto">
            <a:xfrm>
              <a:off x="10104438" y="5962650"/>
              <a:ext cx="19050" cy="31750"/>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1"/>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9" name="Freeform 82"/>
            <p:cNvSpPr>
              <a:spLocks/>
            </p:cNvSpPr>
            <p:nvPr userDrawn="1"/>
          </p:nvSpPr>
          <p:spPr bwMode="auto">
            <a:xfrm>
              <a:off x="10137775" y="5962650"/>
              <a:ext cx="47625" cy="61912"/>
            </a:xfrm>
            <a:custGeom>
              <a:avLst/>
              <a:gdLst>
                <a:gd name="T0" fmla="*/ 30 w 30"/>
                <a:gd name="T1" fmla="*/ 5 h 39"/>
                <a:gd name="T2" fmla="*/ 24 w 30"/>
                <a:gd name="T3" fmla="*/ 5 h 39"/>
                <a:gd name="T4" fmla="*/ 24 w 30"/>
                <a:gd name="T5" fmla="*/ 39 h 39"/>
                <a:gd name="T6" fmla="*/ 17 w 30"/>
                <a:gd name="T7" fmla="*/ 39 h 39"/>
                <a:gd name="T8" fmla="*/ 17 w 30"/>
                <a:gd name="T9" fmla="*/ 5 h 39"/>
                <a:gd name="T10" fmla="*/ 0 w 30"/>
                <a:gd name="T11" fmla="*/ 5 h 39"/>
                <a:gd name="T12" fmla="*/ 0 w 30"/>
                <a:gd name="T13" fmla="*/ 0 h 39"/>
                <a:gd name="T14" fmla="*/ 30 w 30"/>
                <a:gd name="T15" fmla="*/ 0 h 39"/>
                <a:gd name="T16" fmla="*/ 30 w 30"/>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9">
                  <a:moveTo>
                    <a:pt x="30" y="5"/>
                  </a:moveTo>
                  <a:lnTo>
                    <a:pt x="24" y="5"/>
                  </a:lnTo>
                  <a:lnTo>
                    <a:pt x="24" y="39"/>
                  </a:lnTo>
                  <a:lnTo>
                    <a:pt x="17" y="39"/>
                  </a:lnTo>
                  <a:lnTo>
                    <a:pt x="17" y="5"/>
                  </a:lnTo>
                  <a:lnTo>
                    <a:pt x="0" y="5"/>
                  </a:lnTo>
                  <a:lnTo>
                    <a:pt x="0" y="0"/>
                  </a:lnTo>
                  <a:lnTo>
                    <a:pt x="30" y="0"/>
                  </a:lnTo>
                  <a:lnTo>
                    <a:pt x="30"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0" name="Freeform 83"/>
            <p:cNvSpPr>
              <a:spLocks noEditPoints="1"/>
            </p:cNvSpPr>
            <p:nvPr userDrawn="1"/>
          </p:nvSpPr>
          <p:spPr bwMode="auto">
            <a:xfrm>
              <a:off x="10199688" y="5962650"/>
              <a:ext cx="55562" cy="80962"/>
            </a:xfrm>
            <a:custGeom>
              <a:avLst/>
              <a:gdLst>
                <a:gd name="T0" fmla="*/ 79 w 79"/>
                <a:gd name="T1" fmla="*/ 12 h 114"/>
                <a:gd name="T2" fmla="*/ 44 w 79"/>
                <a:gd name="T3" fmla="*/ 87 h 114"/>
                <a:gd name="T4" fmla="*/ 28 w 79"/>
                <a:gd name="T5" fmla="*/ 87 h 114"/>
                <a:gd name="T6" fmla="*/ 63 w 79"/>
                <a:gd name="T7" fmla="*/ 12 h 114"/>
                <a:gd name="T8" fmla="*/ 0 w 79"/>
                <a:gd name="T9" fmla="*/ 12 h 114"/>
                <a:gd name="T10" fmla="*/ 0 w 79"/>
                <a:gd name="T11" fmla="*/ 0 h 114"/>
                <a:gd name="T12" fmla="*/ 77 w 79"/>
                <a:gd name="T13" fmla="*/ 0 h 114"/>
                <a:gd name="T14" fmla="*/ 79 w 79"/>
                <a:gd name="T15" fmla="*/ 3 h 114"/>
                <a:gd name="T16" fmla="*/ 79 w 79"/>
                <a:gd name="T17" fmla="*/ 12 h 114"/>
                <a:gd name="T18" fmla="*/ 16 w 79"/>
                <a:gd name="T19" fmla="*/ 114 h 114"/>
                <a:gd name="T20" fmla="*/ 1 w 79"/>
                <a:gd name="T21" fmla="*/ 114 h 114"/>
                <a:gd name="T22" fmla="*/ 1 w 79"/>
                <a:gd name="T23" fmla="*/ 28 h 114"/>
                <a:gd name="T24" fmla="*/ 16 w 79"/>
                <a:gd name="T25" fmla="*/ 28 h 114"/>
                <a:gd name="T26" fmla="*/ 16 w 79"/>
                <a:gd name="T2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4">
                  <a:moveTo>
                    <a:pt x="79" y="12"/>
                  </a:moveTo>
                  <a:cubicBezTo>
                    <a:pt x="44" y="87"/>
                    <a:pt x="44" y="87"/>
                    <a:pt x="44" y="87"/>
                  </a:cubicBezTo>
                  <a:cubicBezTo>
                    <a:pt x="28" y="87"/>
                    <a:pt x="28" y="87"/>
                    <a:pt x="28" y="87"/>
                  </a:cubicBezTo>
                  <a:cubicBezTo>
                    <a:pt x="63" y="12"/>
                    <a:pt x="63" y="12"/>
                    <a:pt x="63" y="12"/>
                  </a:cubicBezTo>
                  <a:cubicBezTo>
                    <a:pt x="0" y="12"/>
                    <a:pt x="0" y="12"/>
                    <a:pt x="0" y="12"/>
                  </a:cubicBezTo>
                  <a:cubicBezTo>
                    <a:pt x="0" y="0"/>
                    <a:pt x="0" y="0"/>
                    <a:pt x="0" y="0"/>
                  </a:cubicBezTo>
                  <a:cubicBezTo>
                    <a:pt x="77" y="0"/>
                    <a:pt x="77" y="0"/>
                    <a:pt x="77" y="0"/>
                  </a:cubicBezTo>
                  <a:cubicBezTo>
                    <a:pt x="78" y="0"/>
                    <a:pt x="79" y="1"/>
                    <a:pt x="79" y="3"/>
                  </a:cubicBezTo>
                  <a:lnTo>
                    <a:pt x="79" y="12"/>
                  </a:lnTo>
                  <a:close/>
                  <a:moveTo>
                    <a:pt x="16" y="114"/>
                  </a:moveTo>
                  <a:cubicBezTo>
                    <a:pt x="1" y="114"/>
                    <a:pt x="1" y="114"/>
                    <a:pt x="1" y="114"/>
                  </a:cubicBezTo>
                  <a:cubicBezTo>
                    <a:pt x="1" y="28"/>
                    <a:pt x="1" y="28"/>
                    <a:pt x="1" y="28"/>
                  </a:cubicBezTo>
                  <a:cubicBezTo>
                    <a:pt x="16" y="28"/>
                    <a:pt x="16" y="28"/>
                    <a:pt x="16" y="28"/>
                  </a:cubicBezTo>
                  <a:lnTo>
                    <a:pt x="16" y="1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1" name="Freeform 84"/>
            <p:cNvSpPr>
              <a:spLocks/>
            </p:cNvSpPr>
            <p:nvPr userDrawn="1"/>
          </p:nvSpPr>
          <p:spPr bwMode="auto">
            <a:xfrm>
              <a:off x="9393238" y="5845175"/>
              <a:ext cx="84137" cy="65087"/>
            </a:xfrm>
            <a:custGeom>
              <a:avLst/>
              <a:gdLst>
                <a:gd name="T0" fmla="*/ 39 w 53"/>
                <a:gd name="T1" fmla="*/ 32 h 41"/>
                <a:gd name="T2" fmla="*/ 31 w 53"/>
                <a:gd name="T3" fmla="*/ 1 h 41"/>
                <a:gd name="T4" fmla="*/ 31 w 53"/>
                <a:gd name="T5" fmla="*/ 0 h 41"/>
                <a:gd name="T6" fmla="*/ 23 w 53"/>
                <a:gd name="T7" fmla="*/ 0 h 41"/>
                <a:gd name="T8" fmla="*/ 15 w 53"/>
                <a:gd name="T9" fmla="*/ 32 h 41"/>
                <a:gd name="T10" fmla="*/ 7 w 53"/>
                <a:gd name="T11" fmla="*/ 0 h 41"/>
                <a:gd name="T12" fmla="*/ 0 w 53"/>
                <a:gd name="T13" fmla="*/ 0 h 41"/>
                <a:gd name="T14" fmla="*/ 11 w 53"/>
                <a:gd name="T15" fmla="*/ 41 h 41"/>
                <a:gd name="T16" fmla="*/ 20 w 53"/>
                <a:gd name="T17" fmla="*/ 41 h 41"/>
                <a:gd name="T18" fmla="*/ 27 w 53"/>
                <a:gd name="T19" fmla="*/ 9 h 41"/>
                <a:gd name="T20" fmla="*/ 34 w 53"/>
                <a:gd name="T21" fmla="*/ 41 h 41"/>
                <a:gd name="T22" fmla="*/ 34 w 53"/>
                <a:gd name="T23" fmla="*/ 41 h 41"/>
                <a:gd name="T24" fmla="*/ 43 w 53"/>
                <a:gd name="T25" fmla="*/ 41 h 41"/>
                <a:gd name="T26" fmla="*/ 53 w 53"/>
                <a:gd name="T27" fmla="*/ 2 h 41"/>
                <a:gd name="T28" fmla="*/ 53 w 53"/>
                <a:gd name="T29" fmla="*/ 0 h 41"/>
                <a:gd name="T30" fmla="*/ 47 w 53"/>
                <a:gd name="T31" fmla="*/ 0 h 41"/>
                <a:gd name="T32" fmla="*/ 39 w 53"/>
                <a:gd name="T33"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41">
                  <a:moveTo>
                    <a:pt x="39" y="32"/>
                  </a:moveTo>
                  <a:lnTo>
                    <a:pt x="31" y="1"/>
                  </a:lnTo>
                  <a:lnTo>
                    <a:pt x="31" y="0"/>
                  </a:lnTo>
                  <a:lnTo>
                    <a:pt x="23" y="0"/>
                  </a:lnTo>
                  <a:lnTo>
                    <a:pt x="15" y="32"/>
                  </a:lnTo>
                  <a:lnTo>
                    <a:pt x="7" y="0"/>
                  </a:lnTo>
                  <a:lnTo>
                    <a:pt x="0" y="0"/>
                  </a:lnTo>
                  <a:lnTo>
                    <a:pt x="11" y="41"/>
                  </a:lnTo>
                  <a:lnTo>
                    <a:pt x="20" y="41"/>
                  </a:lnTo>
                  <a:lnTo>
                    <a:pt x="27" y="9"/>
                  </a:lnTo>
                  <a:lnTo>
                    <a:pt x="34" y="41"/>
                  </a:lnTo>
                  <a:lnTo>
                    <a:pt x="34" y="41"/>
                  </a:lnTo>
                  <a:lnTo>
                    <a:pt x="43" y="41"/>
                  </a:lnTo>
                  <a:lnTo>
                    <a:pt x="53" y="2"/>
                  </a:lnTo>
                  <a:lnTo>
                    <a:pt x="53" y="0"/>
                  </a:lnTo>
                  <a:lnTo>
                    <a:pt x="47" y="0"/>
                  </a:lnTo>
                  <a:lnTo>
                    <a:pt x="39" y="32"/>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2" name="Freeform 85"/>
            <p:cNvSpPr>
              <a:spLocks noEditPoints="1"/>
            </p:cNvSpPr>
            <p:nvPr userDrawn="1"/>
          </p:nvSpPr>
          <p:spPr bwMode="auto">
            <a:xfrm>
              <a:off x="9483725"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4 w 67"/>
                <a:gd name="T15" fmla="*/ 29 h 94"/>
                <a:gd name="T16" fmla="*/ 33 w 67"/>
                <a:gd name="T17" fmla="*/ 14 h 94"/>
                <a:gd name="T18" fmla="*/ 52 w 67"/>
                <a:gd name="T19" fmla="*/ 29 h 94"/>
                <a:gd name="T20" fmla="*/ 52 w 67"/>
                <a:gd name="T21" fmla="*/ 65 h 94"/>
                <a:gd name="T22" fmla="*/ 33 w 67"/>
                <a:gd name="T23" fmla="*/ 81 h 94"/>
                <a:gd name="T24" fmla="*/ 14 w 67"/>
                <a:gd name="T25" fmla="*/ 65 h 94"/>
                <a:gd name="T26" fmla="*/ 14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4" y="29"/>
                  </a:moveTo>
                  <a:cubicBezTo>
                    <a:pt x="14" y="19"/>
                    <a:pt x="21" y="14"/>
                    <a:pt x="33" y="14"/>
                  </a:cubicBezTo>
                  <a:cubicBezTo>
                    <a:pt x="46" y="14"/>
                    <a:pt x="52" y="19"/>
                    <a:pt x="52" y="29"/>
                  </a:cubicBezTo>
                  <a:cubicBezTo>
                    <a:pt x="52" y="65"/>
                    <a:pt x="52" y="65"/>
                    <a:pt x="52" y="65"/>
                  </a:cubicBezTo>
                  <a:cubicBezTo>
                    <a:pt x="52" y="76"/>
                    <a:pt x="46" y="81"/>
                    <a:pt x="33" y="81"/>
                  </a:cubicBezTo>
                  <a:cubicBezTo>
                    <a:pt x="21" y="81"/>
                    <a:pt x="14" y="76"/>
                    <a:pt x="14" y="65"/>
                  </a:cubicBezTo>
                  <a:lnTo>
                    <a:pt x="14"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3" name="Freeform 86"/>
            <p:cNvSpPr>
              <a:spLocks noEditPoints="1"/>
            </p:cNvSpPr>
            <p:nvPr userDrawn="1"/>
          </p:nvSpPr>
          <p:spPr bwMode="auto">
            <a:xfrm>
              <a:off x="9544050" y="5845175"/>
              <a:ext cx="52387"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4" name="Freeform 87"/>
            <p:cNvSpPr>
              <a:spLocks/>
            </p:cNvSpPr>
            <p:nvPr userDrawn="1"/>
          </p:nvSpPr>
          <p:spPr bwMode="auto">
            <a:xfrm>
              <a:off x="9604375" y="5845175"/>
              <a:ext cx="36512" cy="65087"/>
            </a:xfrm>
            <a:custGeom>
              <a:avLst/>
              <a:gdLst>
                <a:gd name="T0" fmla="*/ 7 w 23"/>
                <a:gd name="T1" fmla="*/ 0 h 41"/>
                <a:gd name="T2" fmla="*/ 0 w 23"/>
                <a:gd name="T3" fmla="*/ 0 h 41"/>
                <a:gd name="T4" fmla="*/ 0 w 23"/>
                <a:gd name="T5" fmla="*/ 41 h 41"/>
                <a:gd name="T6" fmla="*/ 23 w 23"/>
                <a:gd name="T7" fmla="*/ 41 h 41"/>
                <a:gd name="T8" fmla="*/ 23 w 23"/>
                <a:gd name="T9" fmla="*/ 35 h 41"/>
                <a:gd name="T10" fmla="*/ 7 w 23"/>
                <a:gd name="T11" fmla="*/ 35 h 41"/>
                <a:gd name="T12" fmla="*/ 7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7" y="0"/>
                  </a:moveTo>
                  <a:lnTo>
                    <a:pt x="0" y="0"/>
                  </a:lnTo>
                  <a:lnTo>
                    <a:pt x="0" y="41"/>
                  </a:lnTo>
                  <a:lnTo>
                    <a:pt x="23" y="41"/>
                  </a:lnTo>
                  <a:lnTo>
                    <a:pt x="23" y="35"/>
                  </a:lnTo>
                  <a:lnTo>
                    <a:pt x="7" y="35"/>
                  </a:lnTo>
                  <a:lnTo>
                    <a:pt x="7"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5" name="Freeform 88"/>
            <p:cNvSpPr>
              <a:spLocks noEditPoints="1"/>
            </p:cNvSpPr>
            <p:nvPr userDrawn="1"/>
          </p:nvSpPr>
          <p:spPr bwMode="auto">
            <a:xfrm>
              <a:off x="9652000" y="5845175"/>
              <a:ext cx="44450" cy="65087"/>
            </a:xfrm>
            <a:custGeom>
              <a:avLst/>
              <a:gdLst>
                <a:gd name="T0" fmla="*/ 32 w 62"/>
                <a:gd name="T1" fmla="*/ 0 h 92"/>
                <a:gd name="T2" fmla="*/ 0 w 62"/>
                <a:gd name="T3" fmla="*/ 0 h 92"/>
                <a:gd name="T4" fmla="*/ 0 w 62"/>
                <a:gd name="T5" fmla="*/ 92 h 92"/>
                <a:gd name="T6" fmla="*/ 32 w 62"/>
                <a:gd name="T7" fmla="*/ 92 h 92"/>
                <a:gd name="T8" fmla="*/ 62 w 62"/>
                <a:gd name="T9" fmla="*/ 65 h 92"/>
                <a:gd name="T10" fmla="*/ 62 w 62"/>
                <a:gd name="T11" fmla="*/ 27 h 92"/>
                <a:gd name="T12" fmla="*/ 32 w 62"/>
                <a:gd name="T13" fmla="*/ 0 h 92"/>
                <a:gd name="T14" fmla="*/ 15 w 62"/>
                <a:gd name="T15" fmla="*/ 14 h 92"/>
                <a:gd name="T16" fmla="*/ 32 w 62"/>
                <a:gd name="T17" fmla="*/ 14 h 92"/>
                <a:gd name="T18" fmla="*/ 47 w 62"/>
                <a:gd name="T19" fmla="*/ 28 h 92"/>
                <a:gd name="T20" fmla="*/ 47 w 62"/>
                <a:gd name="T21" fmla="*/ 64 h 92"/>
                <a:gd name="T22" fmla="*/ 32 w 62"/>
                <a:gd name="T23" fmla="*/ 78 h 92"/>
                <a:gd name="T24" fmla="*/ 15 w 62"/>
                <a:gd name="T25" fmla="*/ 78 h 92"/>
                <a:gd name="T26" fmla="*/ 15 w 62"/>
                <a:gd name="T2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2" y="0"/>
                  </a:moveTo>
                  <a:cubicBezTo>
                    <a:pt x="0" y="0"/>
                    <a:pt x="0" y="0"/>
                    <a:pt x="0" y="0"/>
                  </a:cubicBezTo>
                  <a:cubicBezTo>
                    <a:pt x="0" y="92"/>
                    <a:pt x="0" y="92"/>
                    <a:pt x="0" y="92"/>
                  </a:cubicBezTo>
                  <a:cubicBezTo>
                    <a:pt x="32" y="92"/>
                    <a:pt x="32" y="92"/>
                    <a:pt x="32" y="92"/>
                  </a:cubicBezTo>
                  <a:cubicBezTo>
                    <a:pt x="57" y="92"/>
                    <a:pt x="62" y="77"/>
                    <a:pt x="62" y="65"/>
                  </a:cubicBezTo>
                  <a:cubicBezTo>
                    <a:pt x="62" y="27"/>
                    <a:pt x="62" y="27"/>
                    <a:pt x="62" y="27"/>
                  </a:cubicBezTo>
                  <a:cubicBezTo>
                    <a:pt x="62" y="15"/>
                    <a:pt x="57" y="0"/>
                    <a:pt x="32" y="0"/>
                  </a:cubicBezTo>
                  <a:close/>
                  <a:moveTo>
                    <a:pt x="15" y="14"/>
                  </a:moveTo>
                  <a:cubicBezTo>
                    <a:pt x="32" y="14"/>
                    <a:pt x="32" y="14"/>
                    <a:pt x="32" y="14"/>
                  </a:cubicBezTo>
                  <a:cubicBezTo>
                    <a:pt x="45" y="14"/>
                    <a:pt x="47" y="19"/>
                    <a:pt x="47" y="28"/>
                  </a:cubicBezTo>
                  <a:cubicBezTo>
                    <a:pt x="47" y="64"/>
                    <a:pt x="47" y="64"/>
                    <a:pt x="47" y="64"/>
                  </a:cubicBezTo>
                  <a:cubicBezTo>
                    <a:pt x="47" y="73"/>
                    <a:pt x="45" y="78"/>
                    <a:pt x="32" y="78"/>
                  </a:cubicBezTo>
                  <a:cubicBezTo>
                    <a:pt x="15" y="78"/>
                    <a:pt x="15" y="78"/>
                    <a:pt x="15" y="78"/>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6" name="Freeform 89"/>
            <p:cNvSpPr>
              <a:spLocks noEditPoints="1"/>
            </p:cNvSpPr>
            <p:nvPr userDrawn="1"/>
          </p:nvSpPr>
          <p:spPr bwMode="auto">
            <a:xfrm>
              <a:off x="9728200"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5 w 67"/>
                <a:gd name="T15" fmla="*/ 29 h 94"/>
                <a:gd name="T16" fmla="*/ 33 w 67"/>
                <a:gd name="T17" fmla="*/ 14 h 94"/>
                <a:gd name="T18" fmla="*/ 52 w 67"/>
                <a:gd name="T19" fmla="*/ 29 h 94"/>
                <a:gd name="T20" fmla="*/ 52 w 67"/>
                <a:gd name="T21" fmla="*/ 65 h 94"/>
                <a:gd name="T22" fmla="*/ 33 w 67"/>
                <a:gd name="T23" fmla="*/ 81 h 94"/>
                <a:gd name="T24" fmla="*/ 15 w 67"/>
                <a:gd name="T25" fmla="*/ 65 h 94"/>
                <a:gd name="T26" fmla="*/ 15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5" y="29"/>
                  </a:moveTo>
                  <a:cubicBezTo>
                    <a:pt x="15" y="19"/>
                    <a:pt x="21" y="14"/>
                    <a:pt x="33" y="14"/>
                  </a:cubicBezTo>
                  <a:cubicBezTo>
                    <a:pt x="46" y="14"/>
                    <a:pt x="52" y="19"/>
                    <a:pt x="52" y="29"/>
                  </a:cubicBezTo>
                  <a:cubicBezTo>
                    <a:pt x="52" y="65"/>
                    <a:pt x="52" y="65"/>
                    <a:pt x="52" y="65"/>
                  </a:cubicBezTo>
                  <a:cubicBezTo>
                    <a:pt x="52" y="76"/>
                    <a:pt x="46" y="81"/>
                    <a:pt x="33" y="81"/>
                  </a:cubicBezTo>
                  <a:cubicBezTo>
                    <a:pt x="21" y="81"/>
                    <a:pt x="15" y="76"/>
                    <a:pt x="15" y="65"/>
                  </a:cubicBezTo>
                  <a:lnTo>
                    <a:pt x="15"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7" name="Freeform 90"/>
            <p:cNvSpPr>
              <a:spLocks noEditPoints="1"/>
            </p:cNvSpPr>
            <p:nvPr userDrawn="1"/>
          </p:nvSpPr>
          <p:spPr bwMode="auto">
            <a:xfrm>
              <a:off x="9788525" y="5845175"/>
              <a:ext cx="50800"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8" name="Freeform 91"/>
            <p:cNvSpPr>
              <a:spLocks/>
            </p:cNvSpPr>
            <p:nvPr userDrawn="1"/>
          </p:nvSpPr>
          <p:spPr bwMode="auto">
            <a:xfrm>
              <a:off x="9839325" y="5845175"/>
              <a:ext cx="47625" cy="65087"/>
            </a:xfrm>
            <a:custGeom>
              <a:avLst/>
              <a:gdLst>
                <a:gd name="T0" fmla="*/ 0 w 30"/>
                <a:gd name="T1" fmla="*/ 0 h 41"/>
                <a:gd name="T2" fmla="*/ 0 w 30"/>
                <a:gd name="T3" fmla="*/ 7 h 41"/>
                <a:gd name="T4" fmla="*/ 12 w 30"/>
                <a:gd name="T5" fmla="*/ 7 h 41"/>
                <a:gd name="T6" fmla="*/ 12 w 30"/>
                <a:gd name="T7" fmla="*/ 41 h 41"/>
                <a:gd name="T8" fmla="*/ 19 w 30"/>
                <a:gd name="T9" fmla="*/ 41 h 41"/>
                <a:gd name="T10" fmla="*/ 19 w 30"/>
                <a:gd name="T11" fmla="*/ 7 h 41"/>
                <a:gd name="T12" fmla="*/ 30 w 30"/>
                <a:gd name="T13" fmla="*/ 7 h 41"/>
                <a:gd name="T14" fmla="*/ 30 w 30"/>
                <a:gd name="T15" fmla="*/ 0 h 41"/>
                <a:gd name="T16" fmla="*/ 0 w 30"/>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1">
                  <a:moveTo>
                    <a:pt x="0" y="0"/>
                  </a:moveTo>
                  <a:lnTo>
                    <a:pt x="0" y="7"/>
                  </a:lnTo>
                  <a:lnTo>
                    <a:pt x="12" y="7"/>
                  </a:lnTo>
                  <a:lnTo>
                    <a:pt x="12" y="41"/>
                  </a:lnTo>
                  <a:lnTo>
                    <a:pt x="19" y="41"/>
                  </a:lnTo>
                  <a:lnTo>
                    <a:pt x="19" y="7"/>
                  </a:lnTo>
                  <a:lnTo>
                    <a:pt x="30" y="7"/>
                  </a:lnTo>
                  <a:lnTo>
                    <a:pt x="30" y="0"/>
                  </a:lnTo>
                  <a:lnTo>
                    <a:pt x="0"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 name="Freeform 92"/>
            <p:cNvSpPr>
              <a:spLocks/>
            </p:cNvSpPr>
            <p:nvPr userDrawn="1"/>
          </p:nvSpPr>
          <p:spPr bwMode="auto">
            <a:xfrm>
              <a:off x="9920288" y="5848350"/>
              <a:ext cx="46037" cy="79375"/>
            </a:xfrm>
            <a:custGeom>
              <a:avLst/>
              <a:gdLst>
                <a:gd name="T0" fmla="*/ 66 w 66"/>
                <a:gd name="T1" fmla="*/ 113 h 113"/>
                <a:gd name="T2" fmla="*/ 51 w 66"/>
                <a:gd name="T3" fmla="*/ 113 h 113"/>
                <a:gd name="T4" fmla="*/ 51 w 66"/>
                <a:gd name="T5" fmla="*/ 12 h 113"/>
                <a:gd name="T6" fmla="*/ 18 w 66"/>
                <a:gd name="T7" fmla="*/ 12 h 113"/>
                <a:gd name="T8" fmla="*/ 15 w 66"/>
                <a:gd name="T9" fmla="*/ 42 h 113"/>
                <a:gd name="T10" fmla="*/ 33 w 66"/>
                <a:gd name="T11" fmla="*/ 42 h 113"/>
                <a:gd name="T12" fmla="*/ 33 w 66"/>
                <a:gd name="T13" fmla="*/ 54 h 113"/>
                <a:gd name="T14" fmla="*/ 2 w 66"/>
                <a:gd name="T15" fmla="*/ 54 h 113"/>
                <a:gd name="T16" fmla="*/ 0 w 66"/>
                <a:gd name="T17" fmla="*/ 52 h 113"/>
                <a:gd name="T18" fmla="*/ 6 w 66"/>
                <a:gd name="T19" fmla="*/ 0 h 113"/>
                <a:gd name="T20" fmla="*/ 64 w 66"/>
                <a:gd name="T21" fmla="*/ 0 h 113"/>
                <a:gd name="T22" fmla="*/ 66 w 66"/>
                <a:gd name="T23" fmla="*/ 2 h 113"/>
                <a:gd name="T24" fmla="*/ 66 w 66"/>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13">
                  <a:moveTo>
                    <a:pt x="66" y="113"/>
                  </a:moveTo>
                  <a:cubicBezTo>
                    <a:pt x="51" y="113"/>
                    <a:pt x="51" y="113"/>
                    <a:pt x="51" y="113"/>
                  </a:cubicBezTo>
                  <a:cubicBezTo>
                    <a:pt x="51" y="12"/>
                    <a:pt x="51" y="12"/>
                    <a:pt x="51" y="12"/>
                  </a:cubicBezTo>
                  <a:cubicBezTo>
                    <a:pt x="18" y="12"/>
                    <a:pt x="18" y="12"/>
                    <a:pt x="18" y="12"/>
                  </a:cubicBezTo>
                  <a:cubicBezTo>
                    <a:pt x="15" y="42"/>
                    <a:pt x="15" y="42"/>
                    <a:pt x="15" y="42"/>
                  </a:cubicBezTo>
                  <a:cubicBezTo>
                    <a:pt x="33" y="42"/>
                    <a:pt x="33" y="42"/>
                    <a:pt x="33" y="42"/>
                  </a:cubicBezTo>
                  <a:cubicBezTo>
                    <a:pt x="33" y="54"/>
                    <a:pt x="33" y="54"/>
                    <a:pt x="33" y="54"/>
                  </a:cubicBezTo>
                  <a:cubicBezTo>
                    <a:pt x="2" y="54"/>
                    <a:pt x="2" y="54"/>
                    <a:pt x="2" y="54"/>
                  </a:cubicBezTo>
                  <a:cubicBezTo>
                    <a:pt x="1" y="54"/>
                    <a:pt x="0" y="53"/>
                    <a:pt x="0" y="52"/>
                  </a:cubicBezTo>
                  <a:cubicBezTo>
                    <a:pt x="6" y="0"/>
                    <a:pt x="6" y="0"/>
                    <a:pt x="6" y="0"/>
                  </a:cubicBezTo>
                  <a:cubicBezTo>
                    <a:pt x="64" y="0"/>
                    <a:pt x="64" y="0"/>
                    <a:pt x="64" y="0"/>
                  </a:cubicBezTo>
                  <a:cubicBezTo>
                    <a:pt x="65" y="0"/>
                    <a:pt x="66" y="0"/>
                    <a:pt x="66" y="2"/>
                  </a:cubicBezTo>
                  <a:lnTo>
                    <a:pt x="66" y="11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 name="Freeform 93"/>
            <p:cNvSpPr>
              <a:spLocks/>
            </p:cNvSpPr>
            <p:nvPr userDrawn="1"/>
          </p:nvSpPr>
          <p:spPr bwMode="auto">
            <a:xfrm>
              <a:off x="9980613" y="5848350"/>
              <a:ext cx="19050" cy="60325"/>
            </a:xfrm>
            <a:custGeom>
              <a:avLst/>
              <a:gdLst>
                <a:gd name="T0" fmla="*/ 27 w 27"/>
                <a:gd name="T1" fmla="*/ 86 h 86"/>
                <a:gd name="T2" fmla="*/ 12 w 27"/>
                <a:gd name="T3" fmla="*/ 86 h 86"/>
                <a:gd name="T4" fmla="*/ 12 w 27"/>
                <a:gd name="T5" fmla="*/ 12 h 86"/>
                <a:gd name="T6" fmla="*/ 0 w 27"/>
                <a:gd name="T7" fmla="*/ 12 h 86"/>
                <a:gd name="T8" fmla="*/ 0 w 27"/>
                <a:gd name="T9" fmla="*/ 0 h 86"/>
                <a:gd name="T10" fmla="*/ 25 w 27"/>
                <a:gd name="T11" fmla="*/ 0 h 86"/>
                <a:gd name="T12" fmla="*/ 27 w 27"/>
                <a:gd name="T13" fmla="*/ 2 h 86"/>
                <a:gd name="T14" fmla="*/ 27 w 27"/>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86">
                  <a:moveTo>
                    <a:pt x="27" y="86"/>
                  </a:moveTo>
                  <a:cubicBezTo>
                    <a:pt x="12" y="86"/>
                    <a:pt x="12" y="86"/>
                    <a:pt x="12" y="8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 name="Freeform 94"/>
            <p:cNvSpPr>
              <a:spLocks/>
            </p:cNvSpPr>
            <p:nvPr userDrawn="1"/>
          </p:nvSpPr>
          <p:spPr bwMode="auto">
            <a:xfrm>
              <a:off x="10010775" y="5848350"/>
              <a:ext cx="58737" cy="60325"/>
            </a:xfrm>
            <a:custGeom>
              <a:avLst/>
              <a:gdLst>
                <a:gd name="T0" fmla="*/ 82 w 82"/>
                <a:gd name="T1" fmla="*/ 86 h 86"/>
                <a:gd name="T2" fmla="*/ 67 w 82"/>
                <a:gd name="T3" fmla="*/ 86 h 86"/>
                <a:gd name="T4" fmla="*/ 67 w 82"/>
                <a:gd name="T5" fmla="*/ 26 h 86"/>
                <a:gd name="T6" fmla="*/ 54 w 82"/>
                <a:gd name="T7" fmla="*/ 12 h 86"/>
                <a:gd name="T8" fmla="*/ 28 w 82"/>
                <a:gd name="T9" fmla="*/ 12 h 86"/>
                <a:gd name="T10" fmla="*/ 28 w 82"/>
                <a:gd name="T11" fmla="*/ 84 h 86"/>
                <a:gd name="T12" fmla="*/ 26 w 82"/>
                <a:gd name="T13" fmla="*/ 86 h 86"/>
                <a:gd name="T14" fmla="*/ 0 w 82"/>
                <a:gd name="T15" fmla="*/ 86 h 86"/>
                <a:gd name="T16" fmla="*/ 0 w 82"/>
                <a:gd name="T17" fmla="*/ 74 h 86"/>
                <a:gd name="T18" fmla="*/ 13 w 82"/>
                <a:gd name="T19" fmla="*/ 74 h 86"/>
                <a:gd name="T20" fmla="*/ 13 w 82"/>
                <a:gd name="T21" fmla="*/ 0 h 86"/>
                <a:gd name="T22" fmla="*/ 58 w 82"/>
                <a:gd name="T23" fmla="*/ 0 h 86"/>
                <a:gd name="T24" fmla="*/ 82 w 82"/>
                <a:gd name="T25" fmla="*/ 26 h 86"/>
                <a:gd name="T26" fmla="*/ 82 w 82"/>
                <a:gd name="T2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86">
                  <a:moveTo>
                    <a:pt x="82" y="86"/>
                  </a:moveTo>
                  <a:cubicBezTo>
                    <a:pt x="67" y="86"/>
                    <a:pt x="67" y="86"/>
                    <a:pt x="67" y="86"/>
                  </a:cubicBezTo>
                  <a:cubicBezTo>
                    <a:pt x="67" y="26"/>
                    <a:pt x="67" y="26"/>
                    <a:pt x="67" y="26"/>
                  </a:cubicBezTo>
                  <a:cubicBezTo>
                    <a:pt x="67" y="18"/>
                    <a:pt x="64" y="12"/>
                    <a:pt x="54" y="12"/>
                  </a:cubicBezTo>
                  <a:cubicBezTo>
                    <a:pt x="28" y="12"/>
                    <a:pt x="28" y="12"/>
                    <a:pt x="28" y="12"/>
                  </a:cubicBezTo>
                  <a:cubicBezTo>
                    <a:pt x="28" y="84"/>
                    <a:pt x="28" y="84"/>
                    <a:pt x="28" y="84"/>
                  </a:cubicBezTo>
                  <a:cubicBezTo>
                    <a:pt x="28" y="85"/>
                    <a:pt x="27" y="86"/>
                    <a:pt x="26" y="86"/>
                  </a:cubicBezTo>
                  <a:cubicBezTo>
                    <a:pt x="0" y="86"/>
                    <a:pt x="0" y="86"/>
                    <a:pt x="0" y="86"/>
                  </a:cubicBezTo>
                  <a:cubicBezTo>
                    <a:pt x="0" y="74"/>
                    <a:pt x="0" y="74"/>
                    <a:pt x="0" y="74"/>
                  </a:cubicBezTo>
                  <a:cubicBezTo>
                    <a:pt x="13" y="74"/>
                    <a:pt x="13" y="74"/>
                    <a:pt x="13" y="74"/>
                  </a:cubicBezTo>
                  <a:cubicBezTo>
                    <a:pt x="13" y="0"/>
                    <a:pt x="13" y="0"/>
                    <a:pt x="13" y="0"/>
                  </a:cubicBezTo>
                  <a:cubicBezTo>
                    <a:pt x="58" y="0"/>
                    <a:pt x="58" y="0"/>
                    <a:pt x="58" y="0"/>
                  </a:cubicBezTo>
                  <a:cubicBezTo>
                    <a:pt x="74" y="0"/>
                    <a:pt x="82" y="9"/>
                    <a:pt x="82" y="26"/>
                  </a:cubicBezTo>
                  <a:lnTo>
                    <a:pt x="82"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 name="Freeform 95"/>
            <p:cNvSpPr>
              <a:spLocks/>
            </p:cNvSpPr>
            <p:nvPr userDrawn="1"/>
          </p:nvSpPr>
          <p:spPr bwMode="auto">
            <a:xfrm>
              <a:off x="10083800" y="5848350"/>
              <a:ext cx="19050" cy="33337"/>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 name="Freeform 96"/>
            <p:cNvSpPr>
              <a:spLocks/>
            </p:cNvSpPr>
            <p:nvPr userDrawn="1"/>
          </p:nvSpPr>
          <p:spPr bwMode="auto">
            <a:xfrm>
              <a:off x="10117138" y="5848350"/>
              <a:ext cx="71437" cy="61912"/>
            </a:xfrm>
            <a:custGeom>
              <a:avLst/>
              <a:gdLst>
                <a:gd name="T0" fmla="*/ 102 w 102"/>
                <a:gd name="T1" fmla="*/ 53 h 88"/>
                <a:gd name="T2" fmla="*/ 55 w 102"/>
                <a:gd name="T3" fmla="*/ 88 h 88"/>
                <a:gd name="T4" fmla="*/ 9 w 102"/>
                <a:gd name="T5" fmla="*/ 78 h 88"/>
                <a:gd name="T6" fmla="*/ 9 w 102"/>
                <a:gd name="T7" fmla="*/ 12 h 88"/>
                <a:gd name="T8" fmla="*/ 0 w 102"/>
                <a:gd name="T9" fmla="*/ 12 h 88"/>
                <a:gd name="T10" fmla="*/ 0 w 102"/>
                <a:gd name="T11" fmla="*/ 0 h 88"/>
                <a:gd name="T12" fmla="*/ 21 w 102"/>
                <a:gd name="T13" fmla="*/ 0 h 88"/>
                <a:gd name="T14" fmla="*/ 23 w 102"/>
                <a:gd name="T15" fmla="*/ 2 h 88"/>
                <a:gd name="T16" fmla="*/ 23 w 102"/>
                <a:gd name="T17" fmla="*/ 69 h 88"/>
                <a:gd name="T18" fmla="*/ 47 w 102"/>
                <a:gd name="T19" fmla="*/ 75 h 88"/>
                <a:gd name="T20" fmla="*/ 47 w 102"/>
                <a:gd name="T21" fmla="*/ 0 h 88"/>
                <a:gd name="T22" fmla="*/ 62 w 102"/>
                <a:gd name="T23" fmla="*/ 0 h 88"/>
                <a:gd name="T24" fmla="*/ 62 w 102"/>
                <a:gd name="T25" fmla="*/ 75 h 88"/>
                <a:gd name="T26" fmla="*/ 88 w 102"/>
                <a:gd name="T27" fmla="*/ 53 h 88"/>
                <a:gd name="T28" fmla="*/ 88 w 102"/>
                <a:gd name="T29" fmla="*/ 0 h 88"/>
                <a:gd name="T30" fmla="*/ 102 w 102"/>
                <a:gd name="T31" fmla="*/ 0 h 88"/>
                <a:gd name="T32" fmla="*/ 102 w 102"/>
                <a:gd name="T33"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8">
                  <a:moveTo>
                    <a:pt x="102" y="53"/>
                  </a:moveTo>
                  <a:cubicBezTo>
                    <a:pt x="102" y="74"/>
                    <a:pt x="80" y="88"/>
                    <a:pt x="55" y="88"/>
                  </a:cubicBezTo>
                  <a:cubicBezTo>
                    <a:pt x="30" y="88"/>
                    <a:pt x="9" y="78"/>
                    <a:pt x="9" y="78"/>
                  </a:cubicBezTo>
                  <a:cubicBezTo>
                    <a:pt x="9" y="12"/>
                    <a:pt x="9" y="12"/>
                    <a:pt x="9" y="12"/>
                  </a:cubicBezTo>
                  <a:cubicBezTo>
                    <a:pt x="0" y="12"/>
                    <a:pt x="0" y="12"/>
                    <a:pt x="0" y="12"/>
                  </a:cubicBezTo>
                  <a:cubicBezTo>
                    <a:pt x="0" y="0"/>
                    <a:pt x="0" y="0"/>
                    <a:pt x="0" y="0"/>
                  </a:cubicBezTo>
                  <a:cubicBezTo>
                    <a:pt x="21" y="0"/>
                    <a:pt x="21" y="0"/>
                    <a:pt x="21" y="0"/>
                  </a:cubicBezTo>
                  <a:cubicBezTo>
                    <a:pt x="22" y="0"/>
                    <a:pt x="23" y="0"/>
                    <a:pt x="23" y="2"/>
                  </a:cubicBezTo>
                  <a:cubicBezTo>
                    <a:pt x="23" y="69"/>
                    <a:pt x="23" y="69"/>
                    <a:pt x="23" y="69"/>
                  </a:cubicBezTo>
                  <a:cubicBezTo>
                    <a:pt x="23" y="69"/>
                    <a:pt x="32" y="73"/>
                    <a:pt x="47" y="75"/>
                  </a:cubicBezTo>
                  <a:cubicBezTo>
                    <a:pt x="47" y="0"/>
                    <a:pt x="47" y="0"/>
                    <a:pt x="47" y="0"/>
                  </a:cubicBezTo>
                  <a:cubicBezTo>
                    <a:pt x="62" y="0"/>
                    <a:pt x="62" y="0"/>
                    <a:pt x="62" y="0"/>
                  </a:cubicBezTo>
                  <a:cubicBezTo>
                    <a:pt x="62" y="75"/>
                    <a:pt x="62" y="75"/>
                    <a:pt x="62" y="75"/>
                  </a:cubicBezTo>
                  <a:cubicBezTo>
                    <a:pt x="78" y="73"/>
                    <a:pt x="88" y="62"/>
                    <a:pt x="88" y="53"/>
                  </a:cubicBezTo>
                  <a:cubicBezTo>
                    <a:pt x="88" y="0"/>
                    <a:pt x="88" y="0"/>
                    <a:pt x="88" y="0"/>
                  </a:cubicBezTo>
                  <a:cubicBezTo>
                    <a:pt x="102" y="0"/>
                    <a:pt x="102" y="0"/>
                    <a:pt x="102" y="0"/>
                  </a:cubicBezTo>
                  <a:lnTo>
                    <a:pt x="102" y="5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 name="Freeform 97"/>
            <p:cNvSpPr>
              <a:spLocks/>
            </p:cNvSpPr>
            <p:nvPr userDrawn="1"/>
          </p:nvSpPr>
          <p:spPr bwMode="auto">
            <a:xfrm>
              <a:off x="10202863" y="5848350"/>
              <a:ext cx="49212" cy="60325"/>
            </a:xfrm>
            <a:custGeom>
              <a:avLst/>
              <a:gdLst>
                <a:gd name="T0" fmla="*/ 70 w 70"/>
                <a:gd name="T1" fmla="*/ 86 h 86"/>
                <a:gd name="T2" fmla="*/ 0 w 70"/>
                <a:gd name="T3" fmla="*/ 86 h 86"/>
                <a:gd name="T4" fmla="*/ 0 w 70"/>
                <a:gd name="T5" fmla="*/ 74 h 86"/>
                <a:gd name="T6" fmla="*/ 45 w 70"/>
                <a:gd name="T7" fmla="*/ 74 h 86"/>
                <a:gd name="T8" fmla="*/ 45 w 70"/>
                <a:gd name="T9" fmla="*/ 26 h 86"/>
                <a:gd name="T10" fmla="*/ 32 w 70"/>
                <a:gd name="T11" fmla="*/ 12 h 86"/>
                <a:gd name="T12" fmla="*/ 0 w 70"/>
                <a:gd name="T13" fmla="*/ 12 h 86"/>
                <a:gd name="T14" fmla="*/ 0 w 70"/>
                <a:gd name="T15" fmla="*/ 0 h 86"/>
                <a:gd name="T16" fmla="*/ 35 w 70"/>
                <a:gd name="T17" fmla="*/ 0 h 86"/>
                <a:gd name="T18" fmla="*/ 59 w 70"/>
                <a:gd name="T19" fmla="*/ 26 h 86"/>
                <a:gd name="T20" fmla="*/ 59 w 70"/>
                <a:gd name="T21" fmla="*/ 74 h 86"/>
                <a:gd name="T22" fmla="*/ 70 w 70"/>
                <a:gd name="T23" fmla="*/ 74 h 86"/>
                <a:gd name="T24" fmla="*/ 70 w 7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86">
                  <a:moveTo>
                    <a:pt x="70" y="86"/>
                  </a:moveTo>
                  <a:cubicBezTo>
                    <a:pt x="0" y="86"/>
                    <a:pt x="0" y="86"/>
                    <a:pt x="0" y="86"/>
                  </a:cubicBezTo>
                  <a:cubicBezTo>
                    <a:pt x="0" y="74"/>
                    <a:pt x="0" y="74"/>
                    <a:pt x="0" y="74"/>
                  </a:cubicBezTo>
                  <a:cubicBezTo>
                    <a:pt x="45" y="74"/>
                    <a:pt x="45" y="74"/>
                    <a:pt x="45" y="74"/>
                  </a:cubicBezTo>
                  <a:cubicBezTo>
                    <a:pt x="45" y="26"/>
                    <a:pt x="45" y="26"/>
                    <a:pt x="45" y="26"/>
                  </a:cubicBezTo>
                  <a:cubicBezTo>
                    <a:pt x="45" y="18"/>
                    <a:pt x="41" y="12"/>
                    <a:pt x="32" y="12"/>
                  </a:cubicBezTo>
                  <a:cubicBezTo>
                    <a:pt x="0" y="12"/>
                    <a:pt x="0" y="12"/>
                    <a:pt x="0" y="12"/>
                  </a:cubicBezTo>
                  <a:cubicBezTo>
                    <a:pt x="0" y="0"/>
                    <a:pt x="0" y="0"/>
                    <a:pt x="0" y="0"/>
                  </a:cubicBezTo>
                  <a:cubicBezTo>
                    <a:pt x="35" y="0"/>
                    <a:pt x="35" y="0"/>
                    <a:pt x="35" y="0"/>
                  </a:cubicBezTo>
                  <a:cubicBezTo>
                    <a:pt x="51" y="0"/>
                    <a:pt x="59" y="9"/>
                    <a:pt x="59" y="26"/>
                  </a:cubicBezTo>
                  <a:cubicBezTo>
                    <a:pt x="59" y="74"/>
                    <a:pt x="59" y="74"/>
                    <a:pt x="59" y="74"/>
                  </a:cubicBezTo>
                  <a:cubicBezTo>
                    <a:pt x="70" y="74"/>
                    <a:pt x="70" y="74"/>
                    <a:pt x="70" y="74"/>
                  </a:cubicBezTo>
                  <a:lnTo>
                    <a:pt x="70"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Tree>
    <p:extLst>
      <p:ext uri="{BB962C8B-B14F-4D97-AF65-F5344CB8AC3E}">
        <p14:creationId xmlns:p14="http://schemas.microsoft.com/office/powerpoint/2010/main" val="540411277"/>
      </p:ext>
    </p:extLst>
  </p:cSld>
  <p:clrMapOvr>
    <a:masterClrMapping/>
  </p:clrMapOvr>
  <p:extLst>
    <p:ext uri="{DCECCB84-F9BA-43D5-87BE-67443E8EF086}">
      <p15:sldGuideLst xmlns="" xmlns:p15="http://schemas.microsoft.com/office/powerpoint/2012/main">
        <p15:guide id="1" orient="horz" pos="255" userDrawn="1">
          <p15:clr>
            <a:srgbClr val="FBAE40"/>
          </p15:clr>
        </p15:guide>
        <p15:guide id="2" pos="7151">
          <p15:clr>
            <a:srgbClr val="FBAE40"/>
          </p15:clr>
        </p15:guide>
        <p15:guide id="3" pos="52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2" name="Title 1"/>
          <p:cNvSpPr>
            <a:spLocks noGrp="1"/>
          </p:cNvSpPr>
          <p:nvPr>
            <p:ph type="title"/>
          </p:nvPr>
        </p:nvSpPr>
        <p:spPr>
          <a:xfrm>
            <a:off x="3954464" y="420070"/>
            <a:ext cx="5548470" cy="691777"/>
          </a:xfrm>
        </p:spPr>
        <p:txBody>
          <a:bodyPr anchor="t"/>
          <a:lstStyle>
            <a:lvl1pPr algn="r" rtl="1">
              <a:lnSpc>
                <a:spcPct val="80000"/>
              </a:lnSpc>
              <a:defRPr b="1">
                <a:latin typeface="Arial" panose="020B0604020202020204" pitchFamily="34" charset="0"/>
                <a:cs typeface="Arial" panose="020B0604020202020204" pitchFamily="34" charset="0"/>
              </a:defRPr>
            </a:lvl1pPr>
          </a:lstStyle>
          <a:p>
            <a:r>
              <a:rPr lang="en-US" dirty="0"/>
              <a:t>Click to edit Master title style</a:t>
            </a:r>
            <a:endParaRPr lang="he-IL" dirty="0"/>
          </a:p>
        </p:txBody>
      </p:sp>
      <p:sp>
        <p:nvSpPr>
          <p:cNvPr id="3" name="Content Placeholder 2"/>
          <p:cNvSpPr>
            <a:spLocks noGrp="1"/>
          </p:cNvSpPr>
          <p:nvPr>
            <p:ph idx="1"/>
          </p:nvPr>
        </p:nvSpPr>
        <p:spPr>
          <a:xfrm>
            <a:off x="4773881" y="1484314"/>
            <a:ext cx="4729052" cy="4692650"/>
          </a:xfrm>
        </p:spPr>
        <p:txBody>
          <a:bodyPr/>
          <a:lstStyle>
            <a:lvl1pPr marL="0" indent="0" algn="r" rtl="1">
              <a:lnSpc>
                <a:spcPct val="100000"/>
              </a:lnSpc>
              <a:spcAft>
                <a:spcPts val="600"/>
              </a:spcAft>
              <a:buNone/>
              <a:defRPr b="1">
                <a:solidFill>
                  <a:srgbClr val="0064FF"/>
                </a:solidFill>
                <a:latin typeface="Arial" panose="020B0604020202020204" pitchFamily="34" charset="0"/>
                <a:cs typeface="Arial" panose="020B0604020202020204" pitchFamily="34" charset="0"/>
              </a:defRPr>
            </a:lvl1pPr>
            <a:lvl2pPr marL="273050" indent="-273050" algn="r" rtl="1">
              <a:lnSpc>
                <a:spcPct val="100000"/>
              </a:lnSpc>
              <a:spcAft>
                <a:spcPts val="600"/>
              </a:spcAft>
              <a:buClr>
                <a:srgbClr val="0064FF"/>
              </a:buClr>
              <a:defRPr>
                <a:latin typeface="Arial" panose="020B0604020202020204" pitchFamily="34" charset="0"/>
                <a:cs typeface="Arial" panose="020B0604020202020204" pitchFamily="34" charset="0"/>
              </a:defRPr>
            </a:lvl2pPr>
            <a:lvl3pPr marL="534988" indent="-261938" algn="r" rtl="1">
              <a:lnSpc>
                <a:spcPct val="100000"/>
              </a:lnSpc>
              <a:spcAft>
                <a:spcPts val="600"/>
              </a:spcAft>
              <a:buFont typeface="Calibri" panose="020F0502020204030204" pitchFamily="34" charset="0"/>
              <a:buChar char="-"/>
              <a:defRPr>
                <a:latin typeface="Arial" panose="020B0604020202020204" pitchFamily="34" charset="0"/>
                <a:cs typeface="Arial" panose="020B0604020202020204" pitchFamily="34" charset="0"/>
              </a:defRPr>
            </a:lvl3pPr>
            <a:lvl4pPr algn="r" rtl="1">
              <a:lnSpc>
                <a:spcPct val="100000"/>
              </a:lnSpc>
              <a:spcAft>
                <a:spcPts val="600"/>
              </a:spcAft>
              <a:defRPr>
                <a:latin typeface="Arial" panose="020B0604020202020204" pitchFamily="34" charset="0"/>
                <a:cs typeface="Arial" panose="020B0604020202020204" pitchFamily="34" charset="0"/>
              </a:defRPr>
            </a:lvl4pPr>
            <a:lvl5pPr algn="r" rtl="1">
              <a:lnSpc>
                <a:spcPct val="100000"/>
              </a:lnSpc>
              <a:spcAft>
                <a:spcPts val="600"/>
              </a:spcAft>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
        <p:nvSpPr>
          <p:cNvPr id="57" name="מלבן 19"/>
          <p:cNvSpPr/>
          <p:nvPr userDrawn="1"/>
        </p:nvSpPr>
        <p:spPr>
          <a:xfrm>
            <a:off x="0" y="6569968"/>
            <a:ext cx="12192000" cy="288032"/>
          </a:xfrm>
          <a:prstGeom prst="rect">
            <a:avLst/>
          </a:prstGeom>
          <a:solidFill>
            <a:srgbClr val="00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5" name="Group 104"/>
          <p:cNvGrpSpPr>
            <a:grpSpLocks noChangeAspect="1"/>
          </p:cNvGrpSpPr>
          <p:nvPr userDrawn="1"/>
        </p:nvGrpSpPr>
        <p:grpSpPr>
          <a:xfrm>
            <a:off x="9865035" y="208104"/>
            <a:ext cx="1737058" cy="1029569"/>
            <a:chOff x="9393238" y="4881563"/>
            <a:chExt cx="1960562" cy="1162049"/>
          </a:xfrm>
        </p:grpSpPr>
        <p:sp>
          <p:nvSpPr>
            <p:cNvPr id="60" name="Freeform 53"/>
            <p:cNvSpPr>
              <a:spLocks noEditPoints="1"/>
            </p:cNvSpPr>
            <p:nvPr userDrawn="1"/>
          </p:nvSpPr>
          <p:spPr bwMode="auto">
            <a:xfrm>
              <a:off x="9629775" y="5273675"/>
              <a:ext cx="82550" cy="106362"/>
            </a:xfrm>
            <a:custGeom>
              <a:avLst/>
              <a:gdLst>
                <a:gd name="T0" fmla="*/ 118 w 118"/>
                <a:gd name="T1" fmla="*/ 151 h 151"/>
                <a:gd name="T2" fmla="*/ 92 w 118"/>
                <a:gd name="T3" fmla="*/ 151 h 151"/>
                <a:gd name="T4" fmla="*/ 92 w 118"/>
                <a:gd name="T5" fmla="*/ 46 h 151"/>
                <a:gd name="T6" fmla="*/ 70 w 118"/>
                <a:gd name="T7" fmla="*/ 21 h 151"/>
                <a:gd name="T8" fmla="*/ 0 w 118"/>
                <a:gd name="T9" fmla="*/ 21 h 151"/>
                <a:gd name="T10" fmla="*/ 0 w 118"/>
                <a:gd name="T11" fmla="*/ 0 h 151"/>
                <a:gd name="T12" fmla="*/ 76 w 118"/>
                <a:gd name="T13" fmla="*/ 0 h 151"/>
                <a:gd name="T14" fmla="*/ 118 w 118"/>
                <a:gd name="T15" fmla="*/ 47 h 151"/>
                <a:gd name="T16" fmla="*/ 118 w 118"/>
                <a:gd name="T17" fmla="*/ 151 h 151"/>
                <a:gd name="T18" fmla="*/ 26 w 118"/>
                <a:gd name="T19" fmla="*/ 151 h 151"/>
                <a:gd name="T20" fmla="*/ 0 w 118"/>
                <a:gd name="T21" fmla="*/ 151 h 151"/>
                <a:gd name="T22" fmla="*/ 0 w 118"/>
                <a:gd name="T23" fmla="*/ 64 h 151"/>
                <a:gd name="T24" fmla="*/ 26 w 118"/>
                <a:gd name="T25" fmla="*/ 64 h 151"/>
                <a:gd name="T26" fmla="*/ 26 w 118"/>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51">
                  <a:moveTo>
                    <a:pt x="118" y="151"/>
                  </a:moveTo>
                  <a:cubicBezTo>
                    <a:pt x="92" y="151"/>
                    <a:pt x="92" y="151"/>
                    <a:pt x="92" y="151"/>
                  </a:cubicBezTo>
                  <a:cubicBezTo>
                    <a:pt x="92" y="46"/>
                    <a:pt x="92" y="46"/>
                    <a:pt x="92" y="46"/>
                  </a:cubicBezTo>
                  <a:cubicBezTo>
                    <a:pt x="92" y="32"/>
                    <a:pt x="87" y="21"/>
                    <a:pt x="70" y="21"/>
                  </a:cubicBezTo>
                  <a:cubicBezTo>
                    <a:pt x="0" y="21"/>
                    <a:pt x="0" y="21"/>
                    <a:pt x="0" y="21"/>
                  </a:cubicBezTo>
                  <a:cubicBezTo>
                    <a:pt x="0" y="0"/>
                    <a:pt x="0" y="0"/>
                    <a:pt x="0" y="0"/>
                  </a:cubicBezTo>
                  <a:cubicBezTo>
                    <a:pt x="76" y="0"/>
                    <a:pt x="76" y="0"/>
                    <a:pt x="76" y="0"/>
                  </a:cubicBezTo>
                  <a:cubicBezTo>
                    <a:pt x="104" y="0"/>
                    <a:pt x="118" y="17"/>
                    <a:pt x="118" y="47"/>
                  </a:cubicBezTo>
                  <a:lnTo>
                    <a:pt x="118"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1" name="Freeform 54"/>
            <p:cNvSpPr>
              <a:spLocks/>
            </p:cNvSpPr>
            <p:nvPr userDrawn="1"/>
          </p:nvSpPr>
          <p:spPr bwMode="auto">
            <a:xfrm>
              <a:off x="9737725" y="5248275"/>
              <a:ext cx="87312" cy="131762"/>
            </a:xfrm>
            <a:custGeom>
              <a:avLst/>
              <a:gdLst>
                <a:gd name="T0" fmla="*/ 124 w 124"/>
                <a:gd name="T1" fmla="*/ 57 h 187"/>
                <a:gd name="T2" fmla="*/ 61 w 124"/>
                <a:gd name="T3" fmla="*/ 187 h 187"/>
                <a:gd name="T4" fmla="*/ 34 w 124"/>
                <a:gd name="T5" fmla="*/ 187 h 187"/>
                <a:gd name="T6" fmla="*/ 95 w 124"/>
                <a:gd name="T7" fmla="*/ 57 h 187"/>
                <a:gd name="T8" fmla="*/ 0 w 124"/>
                <a:gd name="T9" fmla="*/ 57 h 187"/>
                <a:gd name="T10" fmla="*/ 0 w 124"/>
                <a:gd name="T11" fmla="*/ 0 h 187"/>
                <a:gd name="T12" fmla="*/ 26 w 124"/>
                <a:gd name="T13" fmla="*/ 0 h 187"/>
                <a:gd name="T14" fmla="*/ 26 w 124"/>
                <a:gd name="T15" fmla="*/ 36 h 187"/>
                <a:gd name="T16" fmla="*/ 120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1" y="187"/>
                    <a:pt x="61" y="187"/>
                    <a:pt x="61" y="187"/>
                  </a:cubicBezTo>
                  <a:cubicBezTo>
                    <a:pt x="34" y="187"/>
                    <a:pt x="34" y="187"/>
                    <a:pt x="34" y="187"/>
                  </a:cubicBezTo>
                  <a:cubicBezTo>
                    <a:pt x="95" y="57"/>
                    <a:pt x="95" y="57"/>
                    <a:pt x="95" y="57"/>
                  </a:cubicBezTo>
                  <a:cubicBezTo>
                    <a:pt x="0" y="57"/>
                    <a:pt x="0" y="57"/>
                    <a:pt x="0" y="57"/>
                  </a:cubicBezTo>
                  <a:cubicBezTo>
                    <a:pt x="0" y="0"/>
                    <a:pt x="0" y="0"/>
                    <a:pt x="0" y="0"/>
                  </a:cubicBezTo>
                  <a:cubicBezTo>
                    <a:pt x="26" y="0"/>
                    <a:pt x="26" y="0"/>
                    <a:pt x="26" y="0"/>
                  </a:cubicBezTo>
                  <a:cubicBezTo>
                    <a:pt x="26" y="36"/>
                    <a:pt x="26" y="36"/>
                    <a:pt x="26" y="36"/>
                  </a:cubicBezTo>
                  <a:cubicBezTo>
                    <a:pt x="120" y="36"/>
                    <a:pt x="120" y="36"/>
                    <a:pt x="120"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2" name="Freeform 55"/>
            <p:cNvSpPr>
              <a:spLocks/>
            </p:cNvSpPr>
            <p:nvPr userDrawn="1"/>
          </p:nvSpPr>
          <p:spPr bwMode="auto">
            <a:xfrm>
              <a:off x="9844088" y="5248275"/>
              <a:ext cx="87312" cy="131762"/>
            </a:xfrm>
            <a:custGeom>
              <a:avLst/>
              <a:gdLst>
                <a:gd name="T0" fmla="*/ 124 w 124"/>
                <a:gd name="T1" fmla="*/ 57 h 187"/>
                <a:gd name="T2" fmla="*/ 62 w 124"/>
                <a:gd name="T3" fmla="*/ 187 h 187"/>
                <a:gd name="T4" fmla="*/ 34 w 124"/>
                <a:gd name="T5" fmla="*/ 187 h 187"/>
                <a:gd name="T6" fmla="*/ 96 w 124"/>
                <a:gd name="T7" fmla="*/ 57 h 187"/>
                <a:gd name="T8" fmla="*/ 0 w 124"/>
                <a:gd name="T9" fmla="*/ 57 h 187"/>
                <a:gd name="T10" fmla="*/ 0 w 124"/>
                <a:gd name="T11" fmla="*/ 0 h 187"/>
                <a:gd name="T12" fmla="*/ 26 w 124"/>
                <a:gd name="T13" fmla="*/ 0 h 187"/>
                <a:gd name="T14" fmla="*/ 26 w 124"/>
                <a:gd name="T15" fmla="*/ 36 h 187"/>
                <a:gd name="T16" fmla="*/ 121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2" y="187"/>
                    <a:pt x="62" y="187"/>
                    <a:pt x="62" y="187"/>
                  </a:cubicBezTo>
                  <a:cubicBezTo>
                    <a:pt x="34" y="187"/>
                    <a:pt x="34" y="187"/>
                    <a:pt x="34" y="187"/>
                  </a:cubicBezTo>
                  <a:cubicBezTo>
                    <a:pt x="96" y="57"/>
                    <a:pt x="96" y="57"/>
                    <a:pt x="96" y="57"/>
                  </a:cubicBezTo>
                  <a:cubicBezTo>
                    <a:pt x="0" y="57"/>
                    <a:pt x="0" y="57"/>
                    <a:pt x="0" y="57"/>
                  </a:cubicBezTo>
                  <a:cubicBezTo>
                    <a:pt x="0" y="0"/>
                    <a:pt x="0" y="0"/>
                    <a:pt x="0" y="0"/>
                  </a:cubicBezTo>
                  <a:cubicBezTo>
                    <a:pt x="26" y="0"/>
                    <a:pt x="26" y="0"/>
                    <a:pt x="26" y="0"/>
                  </a:cubicBezTo>
                  <a:cubicBezTo>
                    <a:pt x="26" y="36"/>
                    <a:pt x="26" y="36"/>
                    <a:pt x="26" y="36"/>
                  </a:cubicBezTo>
                  <a:cubicBezTo>
                    <a:pt x="121" y="36"/>
                    <a:pt x="121" y="36"/>
                    <a:pt x="121"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3" name="Freeform 56"/>
            <p:cNvSpPr>
              <a:spLocks/>
            </p:cNvSpPr>
            <p:nvPr userDrawn="1"/>
          </p:nvSpPr>
          <p:spPr bwMode="auto">
            <a:xfrm>
              <a:off x="9947275" y="5273675"/>
              <a:ext cx="73025" cy="106362"/>
            </a:xfrm>
            <a:custGeom>
              <a:avLst/>
              <a:gdLst>
                <a:gd name="T0" fmla="*/ 103 w 103"/>
                <a:gd name="T1" fmla="*/ 105 h 151"/>
                <a:gd name="T2" fmla="*/ 56 w 103"/>
                <a:gd name="T3" fmla="*/ 151 h 151"/>
                <a:gd name="T4" fmla="*/ 0 w 103"/>
                <a:gd name="T5" fmla="*/ 151 h 151"/>
                <a:gd name="T6" fmla="*/ 0 w 103"/>
                <a:gd name="T7" fmla="*/ 130 h 151"/>
                <a:gd name="T8" fmla="*/ 45 w 103"/>
                <a:gd name="T9" fmla="*/ 130 h 151"/>
                <a:gd name="T10" fmla="*/ 77 w 103"/>
                <a:gd name="T11" fmla="*/ 100 h 151"/>
                <a:gd name="T12" fmla="*/ 77 w 103"/>
                <a:gd name="T13" fmla="*/ 21 h 151"/>
                <a:gd name="T14" fmla="*/ 0 w 103"/>
                <a:gd name="T15" fmla="*/ 21 h 151"/>
                <a:gd name="T16" fmla="*/ 0 w 103"/>
                <a:gd name="T17" fmla="*/ 0 h 151"/>
                <a:gd name="T18" fmla="*/ 99 w 103"/>
                <a:gd name="T19" fmla="*/ 0 h 151"/>
                <a:gd name="T20" fmla="*/ 103 w 103"/>
                <a:gd name="T21" fmla="*/ 4 h 151"/>
                <a:gd name="T22" fmla="*/ 103 w 103"/>
                <a:gd name="T23" fmla="*/ 10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5"/>
                  </a:moveTo>
                  <a:cubicBezTo>
                    <a:pt x="103" y="130"/>
                    <a:pt x="85" y="151"/>
                    <a:pt x="56" y="151"/>
                  </a:cubicBezTo>
                  <a:cubicBezTo>
                    <a:pt x="0" y="151"/>
                    <a:pt x="0" y="151"/>
                    <a:pt x="0" y="151"/>
                  </a:cubicBezTo>
                  <a:cubicBezTo>
                    <a:pt x="0" y="130"/>
                    <a:pt x="0" y="130"/>
                    <a:pt x="0" y="130"/>
                  </a:cubicBezTo>
                  <a:cubicBezTo>
                    <a:pt x="45" y="130"/>
                    <a:pt x="45" y="130"/>
                    <a:pt x="45" y="130"/>
                  </a:cubicBezTo>
                  <a:cubicBezTo>
                    <a:pt x="69" y="130"/>
                    <a:pt x="77" y="119"/>
                    <a:pt x="77" y="100"/>
                  </a:cubicBezTo>
                  <a:cubicBezTo>
                    <a:pt x="77" y="21"/>
                    <a:pt x="77" y="21"/>
                    <a:pt x="77" y="21"/>
                  </a:cubicBezTo>
                  <a:cubicBezTo>
                    <a:pt x="0" y="21"/>
                    <a:pt x="0" y="21"/>
                    <a:pt x="0" y="21"/>
                  </a:cubicBezTo>
                  <a:cubicBezTo>
                    <a:pt x="0" y="0"/>
                    <a:pt x="0" y="0"/>
                    <a:pt x="0" y="0"/>
                  </a:cubicBezTo>
                  <a:cubicBezTo>
                    <a:pt x="99" y="0"/>
                    <a:pt x="99" y="0"/>
                    <a:pt x="99" y="0"/>
                  </a:cubicBezTo>
                  <a:cubicBezTo>
                    <a:pt x="101" y="0"/>
                    <a:pt x="103" y="2"/>
                    <a:pt x="103" y="4"/>
                  </a:cubicBezTo>
                  <a:lnTo>
                    <a:pt x="103" y="10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4" name="Freeform 57"/>
            <p:cNvSpPr>
              <a:spLocks/>
            </p:cNvSpPr>
            <p:nvPr userDrawn="1"/>
          </p:nvSpPr>
          <p:spPr bwMode="auto">
            <a:xfrm>
              <a:off x="10048875" y="5273675"/>
              <a:ext cx="93662" cy="106362"/>
            </a:xfrm>
            <a:custGeom>
              <a:avLst/>
              <a:gdLst>
                <a:gd name="T0" fmla="*/ 132 w 132"/>
                <a:gd name="T1" fmla="*/ 134 h 151"/>
                <a:gd name="T2" fmla="*/ 126 w 132"/>
                <a:gd name="T3" fmla="*/ 151 h 151"/>
                <a:gd name="T4" fmla="*/ 63 w 132"/>
                <a:gd name="T5" fmla="*/ 151 h 151"/>
                <a:gd name="T6" fmla="*/ 63 w 132"/>
                <a:gd name="T7" fmla="*/ 130 h 151"/>
                <a:gd name="T8" fmla="*/ 107 w 132"/>
                <a:gd name="T9" fmla="*/ 130 h 151"/>
                <a:gd name="T10" fmla="*/ 107 w 132"/>
                <a:gd name="T11" fmla="*/ 54 h 151"/>
                <a:gd name="T12" fmla="*/ 77 w 132"/>
                <a:gd name="T13" fmla="*/ 21 h 151"/>
                <a:gd name="T14" fmla="*/ 47 w 132"/>
                <a:gd name="T15" fmla="*/ 21 h 151"/>
                <a:gd name="T16" fmla="*/ 33 w 132"/>
                <a:gd name="T17" fmla="*/ 151 h 151"/>
                <a:gd name="T18" fmla="*/ 7 w 132"/>
                <a:gd name="T19" fmla="*/ 151 h 151"/>
                <a:gd name="T20" fmla="*/ 22 w 132"/>
                <a:gd name="T21" fmla="*/ 21 h 151"/>
                <a:gd name="T22" fmla="*/ 0 w 132"/>
                <a:gd name="T23" fmla="*/ 21 h 151"/>
                <a:gd name="T24" fmla="*/ 0 w 132"/>
                <a:gd name="T25" fmla="*/ 0 h 151"/>
                <a:gd name="T26" fmla="*/ 77 w 132"/>
                <a:gd name="T27" fmla="*/ 0 h 151"/>
                <a:gd name="T28" fmla="*/ 132 w 132"/>
                <a:gd name="T29" fmla="*/ 54 h 151"/>
                <a:gd name="T30" fmla="*/ 132 w 132"/>
                <a:gd name="T3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51">
                  <a:moveTo>
                    <a:pt x="132" y="134"/>
                  </a:moveTo>
                  <a:cubicBezTo>
                    <a:pt x="126" y="151"/>
                    <a:pt x="126" y="151"/>
                    <a:pt x="126" y="151"/>
                  </a:cubicBezTo>
                  <a:cubicBezTo>
                    <a:pt x="63" y="151"/>
                    <a:pt x="63" y="151"/>
                    <a:pt x="63" y="151"/>
                  </a:cubicBezTo>
                  <a:cubicBezTo>
                    <a:pt x="63" y="130"/>
                    <a:pt x="63" y="130"/>
                    <a:pt x="63" y="130"/>
                  </a:cubicBezTo>
                  <a:cubicBezTo>
                    <a:pt x="107" y="130"/>
                    <a:pt x="107" y="130"/>
                    <a:pt x="107" y="130"/>
                  </a:cubicBezTo>
                  <a:cubicBezTo>
                    <a:pt x="107" y="54"/>
                    <a:pt x="107" y="54"/>
                    <a:pt x="107" y="54"/>
                  </a:cubicBezTo>
                  <a:cubicBezTo>
                    <a:pt x="107" y="39"/>
                    <a:pt x="97" y="19"/>
                    <a:pt x="77" y="21"/>
                  </a:cubicBezTo>
                  <a:cubicBezTo>
                    <a:pt x="47" y="21"/>
                    <a:pt x="47" y="21"/>
                    <a:pt x="47" y="21"/>
                  </a:cubicBezTo>
                  <a:cubicBezTo>
                    <a:pt x="33" y="151"/>
                    <a:pt x="33" y="151"/>
                    <a:pt x="33" y="151"/>
                  </a:cubicBezTo>
                  <a:cubicBezTo>
                    <a:pt x="7" y="151"/>
                    <a:pt x="7" y="151"/>
                    <a:pt x="7" y="151"/>
                  </a:cubicBezTo>
                  <a:cubicBezTo>
                    <a:pt x="22" y="21"/>
                    <a:pt x="22" y="21"/>
                    <a:pt x="22" y="21"/>
                  </a:cubicBezTo>
                  <a:cubicBezTo>
                    <a:pt x="0" y="21"/>
                    <a:pt x="0" y="21"/>
                    <a:pt x="0" y="21"/>
                  </a:cubicBezTo>
                  <a:cubicBezTo>
                    <a:pt x="0" y="0"/>
                    <a:pt x="0" y="0"/>
                    <a:pt x="0" y="0"/>
                  </a:cubicBezTo>
                  <a:cubicBezTo>
                    <a:pt x="77" y="0"/>
                    <a:pt x="77" y="0"/>
                    <a:pt x="77" y="0"/>
                  </a:cubicBezTo>
                  <a:cubicBezTo>
                    <a:pt x="112" y="0"/>
                    <a:pt x="132" y="23"/>
                    <a:pt x="132" y="54"/>
                  </a:cubicBezTo>
                  <a:lnTo>
                    <a:pt x="132" y="13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5" name="Freeform 58"/>
            <p:cNvSpPr>
              <a:spLocks noEditPoints="1"/>
            </p:cNvSpPr>
            <p:nvPr userDrawn="1"/>
          </p:nvSpPr>
          <p:spPr bwMode="auto">
            <a:xfrm>
              <a:off x="10171113" y="52736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7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7"/>
                    <a:pt x="117" y="47"/>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6" name="Freeform 59"/>
            <p:cNvSpPr>
              <a:spLocks/>
            </p:cNvSpPr>
            <p:nvPr userDrawn="1"/>
          </p:nvSpPr>
          <p:spPr bwMode="auto">
            <a:xfrm>
              <a:off x="9394825" y="5451475"/>
              <a:ext cx="100012" cy="106362"/>
            </a:xfrm>
            <a:custGeom>
              <a:avLst/>
              <a:gdLst>
                <a:gd name="T0" fmla="*/ 143 w 143"/>
                <a:gd name="T1" fmla="*/ 151 h 151"/>
                <a:gd name="T2" fmla="*/ 118 w 143"/>
                <a:gd name="T3" fmla="*/ 151 h 151"/>
                <a:gd name="T4" fmla="*/ 118 w 143"/>
                <a:gd name="T5" fmla="*/ 46 h 151"/>
                <a:gd name="T6" fmla="*/ 95 w 143"/>
                <a:gd name="T7" fmla="*/ 21 h 151"/>
                <a:gd name="T8" fmla="*/ 49 w 143"/>
                <a:gd name="T9" fmla="*/ 21 h 151"/>
                <a:gd name="T10" fmla="*/ 49 w 143"/>
                <a:gd name="T11" fmla="*/ 147 h 151"/>
                <a:gd name="T12" fmla="*/ 45 w 143"/>
                <a:gd name="T13" fmla="*/ 151 h 151"/>
                <a:gd name="T14" fmla="*/ 0 w 143"/>
                <a:gd name="T15" fmla="*/ 151 h 151"/>
                <a:gd name="T16" fmla="*/ 0 w 143"/>
                <a:gd name="T17" fmla="*/ 130 h 151"/>
                <a:gd name="T18" fmla="*/ 23 w 143"/>
                <a:gd name="T19" fmla="*/ 130 h 151"/>
                <a:gd name="T20" fmla="*/ 23 w 143"/>
                <a:gd name="T21" fmla="*/ 0 h 151"/>
                <a:gd name="T22" fmla="*/ 101 w 143"/>
                <a:gd name="T23" fmla="*/ 0 h 151"/>
                <a:gd name="T24" fmla="*/ 143 w 143"/>
                <a:gd name="T25" fmla="*/ 46 h 151"/>
                <a:gd name="T26" fmla="*/ 143 w 143"/>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1">
                  <a:moveTo>
                    <a:pt x="143" y="151"/>
                  </a:moveTo>
                  <a:cubicBezTo>
                    <a:pt x="118" y="151"/>
                    <a:pt x="118" y="151"/>
                    <a:pt x="118" y="151"/>
                  </a:cubicBezTo>
                  <a:cubicBezTo>
                    <a:pt x="118" y="46"/>
                    <a:pt x="118" y="46"/>
                    <a:pt x="118" y="46"/>
                  </a:cubicBezTo>
                  <a:cubicBezTo>
                    <a:pt x="118" y="32"/>
                    <a:pt x="113" y="21"/>
                    <a:pt x="95" y="21"/>
                  </a:cubicBezTo>
                  <a:cubicBezTo>
                    <a:pt x="49" y="21"/>
                    <a:pt x="49" y="21"/>
                    <a:pt x="49" y="21"/>
                  </a:cubicBezTo>
                  <a:cubicBezTo>
                    <a:pt x="49" y="147"/>
                    <a:pt x="49" y="147"/>
                    <a:pt x="49" y="147"/>
                  </a:cubicBezTo>
                  <a:cubicBezTo>
                    <a:pt x="49" y="149"/>
                    <a:pt x="48" y="151"/>
                    <a:pt x="45" y="151"/>
                  </a:cubicBezTo>
                  <a:cubicBezTo>
                    <a:pt x="0" y="151"/>
                    <a:pt x="0" y="151"/>
                    <a:pt x="0" y="151"/>
                  </a:cubicBezTo>
                  <a:cubicBezTo>
                    <a:pt x="0" y="130"/>
                    <a:pt x="0" y="130"/>
                    <a:pt x="0" y="130"/>
                  </a:cubicBezTo>
                  <a:cubicBezTo>
                    <a:pt x="23" y="130"/>
                    <a:pt x="23" y="130"/>
                    <a:pt x="23" y="130"/>
                  </a:cubicBezTo>
                  <a:cubicBezTo>
                    <a:pt x="23" y="0"/>
                    <a:pt x="23" y="0"/>
                    <a:pt x="23" y="0"/>
                  </a:cubicBezTo>
                  <a:cubicBezTo>
                    <a:pt x="101" y="0"/>
                    <a:pt x="101" y="0"/>
                    <a:pt x="101" y="0"/>
                  </a:cubicBezTo>
                  <a:cubicBezTo>
                    <a:pt x="129" y="0"/>
                    <a:pt x="143" y="16"/>
                    <a:pt x="143" y="46"/>
                  </a:cubicBezTo>
                  <a:lnTo>
                    <a:pt x="14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7" name="Freeform 60"/>
            <p:cNvSpPr>
              <a:spLocks/>
            </p:cNvSpPr>
            <p:nvPr userDrawn="1"/>
          </p:nvSpPr>
          <p:spPr bwMode="auto">
            <a:xfrm>
              <a:off x="9520238" y="5451475"/>
              <a:ext cx="34925" cy="55562"/>
            </a:xfrm>
            <a:custGeom>
              <a:avLst/>
              <a:gdLst>
                <a:gd name="T0" fmla="*/ 48 w 48"/>
                <a:gd name="T1" fmla="*/ 80 h 80"/>
                <a:gd name="T2" fmla="*/ 22 w 48"/>
                <a:gd name="T3" fmla="*/ 80 h 80"/>
                <a:gd name="T4" fmla="*/ 22 w 48"/>
                <a:gd name="T5" fmla="*/ 21 h 80"/>
                <a:gd name="T6" fmla="*/ 0 w 48"/>
                <a:gd name="T7" fmla="*/ 21 h 80"/>
                <a:gd name="T8" fmla="*/ 0 w 48"/>
                <a:gd name="T9" fmla="*/ 0 h 80"/>
                <a:gd name="T10" fmla="*/ 44 w 48"/>
                <a:gd name="T11" fmla="*/ 0 h 80"/>
                <a:gd name="T12" fmla="*/ 48 w 48"/>
                <a:gd name="T13" fmla="*/ 3 h 80"/>
                <a:gd name="T14" fmla="*/ 48 w 4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80">
                  <a:moveTo>
                    <a:pt x="48" y="80"/>
                  </a:moveTo>
                  <a:cubicBezTo>
                    <a:pt x="22" y="80"/>
                    <a:pt x="22" y="80"/>
                    <a:pt x="22" y="80"/>
                  </a:cubicBezTo>
                  <a:cubicBezTo>
                    <a:pt x="22" y="21"/>
                    <a:pt x="22" y="21"/>
                    <a:pt x="22" y="21"/>
                  </a:cubicBezTo>
                  <a:cubicBezTo>
                    <a:pt x="0" y="21"/>
                    <a:pt x="0" y="21"/>
                    <a:pt x="0" y="21"/>
                  </a:cubicBezTo>
                  <a:cubicBezTo>
                    <a:pt x="0" y="0"/>
                    <a:pt x="0" y="0"/>
                    <a:pt x="0" y="0"/>
                  </a:cubicBezTo>
                  <a:cubicBezTo>
                    <a:pt x="44" y="0"/>
                    <a:pt x="44" y="0"/>
                    <a:pt x="44" y="0"/>
                  </a:cubicBezTo>
                  <a:cubicBezTo>
                    <a:pt x="46" y="0"/>
                    <a:pt x="48" y="1"/>
                    <a:pt x="48" y="3"/>
                  </a:cubicBezTo>
                  <a:lnTo>
                    <a:pt x="48" y="8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8" name="Freeform 61"/>
            <p:cNvSpPr>
              <a:spLocks/>
            </p:cNvSpPr>
            <p:nvPr userDrawn="1"/>
          </p:nvSpPr>
          <p:spPr bwMode="auto">
            <a:xfrm>
              <a:off x="9569450" y="5451475"/>
              <a:ext cx="65087" cy="111125"/>
            </a:xfrm>
            <a:custGeom>
              <a:avLst/>
              <a:gdLst>
                <a:gd name="T0" fmla="*/ 93 w 93"/>
                <a:gd name="T1" fmla="*/ 151 h 159"/>
                <a:gd name="T2" fmla="*/ 67 w 93"/>
                <a:gd name="T3" fmla="*/ 151 h 159"/>
                <a:gd name="T4" fmla="*/ 58 w 93"/>
                <a:gd name="T5" fmla="*/ 122 h 159"/>
                <a:gd name="T6" fmla="*/ 16 w 93"/>
                <a:gd name="T7" fmla="*/ 159 h 159"/>
                <a:gd name="T8" fmla="*/ 0 w 93"/>
                <a:gd name="T9" fmla="*/ 140 h 159"/>
                <a:gd name="T10" fmla="*/ 50 w 93"/>
                <a:gd name="T11" fmla="*/ 100 h 159"/>
                <a:gd name="T12" fmla="*/ 46 w 93"/>
                <a:gd name="T13" fmla="*/ 21 h 159"/>
                <a:gd name="T14" fmla="*/ 22 w 93"/>
                <a:gd name="T15" fmla="*/ 21 h 159"/>
                <a:gd name="T16" fmla="*/ 22 w 93"/>
                <a:gd name="T17" fmla="*/ 0 h 159"/>
                <a:gd name="T18" fmla="*/ 61 w 93"/>
                <a:gd name="T19" fmla="*/ 0 h 159"/>
                <a:gd name="T20" fmla="*/ 69 w 93"/>
                <a:gd name="T21" fmla="*/ 7 h 159"/>
                <a:gd name="T22" fmla="*/ 74 w 93"/>
                <a:gd name="T23" fmla="*/ 98 h 159"/>
                <a:gd name="T24" fmla="*/ 93 w 93"/>
                <a:gd name="T25"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59">
                  <a:moveTo>
                    <a:pt x="93" y="151"/>
                  </a:moveTo>
                  <a:cubicBezTo>
                    <a:pt x="67" y="151"/>
                    <a:pt x="67" y="151"/>
                    <a:pt x="67" y="151"/>
                  </a:cubicBezTo>
                  <a:cubicBezTo>
                    <a:pt x="58" y="122"/>
                    <a:pt x="58" y="122"/>
                    <a:pt x="58" y="122"/>
                  </a:cubicBezTo>
                  <a:cubicBezTo>
                    <a:pt x="16" y="159"/>
                    <a:pt x="16" y="159"/>
                    <a:pt x="16" y="159"/>
                  </a:cubicBezTo>
                  <a:cubicBezTo>
                    <a:pt x="0" y="140"/>
                    <a:pt x="0" y="140"/>
                    <a:pt x="0" y="140"/>
                  </a:cubicBezTo>
                  <a:cubicBezTo>
                    <a:pt x="50" y="100"/>
                    <a:pt x="50" y="100"/>
                    <a:pt x="50" y="100"/>
                  </a:cubicBezTo>
                  <a:cubicBezTo>
                    <a:pt x="46" y="21"/>
                    <a:pt x="46" y="21"/>
                    <a:pt x="46" y="21"/>
                  </a:cubicBezTo>
                  <a:cubicBezTo>
                    <a:pt x="22" y="21"/>
                    <a:pt x="22" y="21"/>
                    <a:pt x="22" y="21"/>
                  </a:cubicBezTo>
                  <a:cubicBezTo>
                    <a:pt x="22" y="0"/>
                    <a:pt x="22" y="0"/>
                    <a:pt x="22" y="0"/>
                  </a:cubicBezTo>
                  <a:cubicBezTo>
                    <a:pt x="61" y="0"/>
                    <a:pt x="61" y="0"/>
                    <a:pt x="61" y="0"/>
                  </a:cubicBezTo>
                  <a:cubicBezTo>
                    <a:pt x="65" y="0"/>
                    <a:pt x="69" y="3"/>
                    <a:pt x="69" y="7"/>
                  </a:cubicBezTo>
                  <a:cubicBezTo>
                    <a:pt x="74" y="98"/>
                    <a:pt x="74" y="98"/>
                    <a:pt x="74" y="98"/>
                  </a:cubicBezTo>
                  <a:lnTo>
                    <a:pt x="9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9" name="Freeform 62"/>
            <p:cNvSpPr>
              <a:spLocks/>
            </p:cNvSpPr>
            <p:nvPr userDrawn="1"/>
          </p:nvSpPr>
          <p:spPr bwMode="auto">
            <a:xfrm>
              <a:off x="9647238" y="5451475"/>
              <a:ext cx="31750" cy="106362"/>
            </a:xfrm>
            <a:custGeom>
              <a:avLst/>
              <a:gdLst>
                <a:gd name="T0" fmla="*/ 46 w 46"/>
                <a:gd name="T1" fmla="*/ 151 h 151"/>
                <a:gd name="T2" fmla="*/ 20 w 46"/>
                <a:gd name="T3" fmla="*/ 151 h 151"/>
                <a:gd name="T4" fmla="*/ 20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0" y="151"/>
                    <a:pt x="20" y="151"/>
                    <a:pt x="20" y="151"/>
                  </a:cubicBezTo>
                  <a:cubicBezTo>
                    <a:pt x="20" y="21"/>
                    <a:pt x="20" y="21"/>
                    <a:pt x="20" y="21"/>
                  </a:cubicBezTo>
                  <a:cubicBezTo>
                    <a:pt x="0" y="21"/>
                    <a:pt x="0" y="21"/>
                    <a:pt x="0" y="21"/>
                  </a:cubicBezTo>
                  <a:cubicBezTo>
                    <a:pt x="0" y="0"/>
                    <a:pt x="0" y="0"/>
                    <a:pt x="0" y="0"/>
                  </a:cubicBezTo>
                  <a:cubicBezTo>
                    <a:pt x="43" y="0"/>
                    <a:pt x="43" y="0"/>
                    <a:pt x="43" y="0"/>
                  </a:cubicBezTo>
                  <a:cubicBezTo>
                    <a:pt x="44"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0" name="Freeform 63"/>
            <p:cNvSpPr>
              <a:spLocks/>
            </p:cNvSpPr>
            <p:nvPr userDrawn="1"/>
          </p:nvSpPr>
          <p:spPr bwMode="auto">
            <a:xfrm>
              <a:off x="9707563" y="5426075"/>
              <a:ext cx="85725" cy="131762"/>
            </a:xfrm>
            <a:custGeom>
              <a:avLst/>
              <a:gdLst>
                <a:gd name="T0" fmla="*/ 123 w 123"/>
                <a:gd name="T1" fmla="*/ 57 h 187"/>
                <a:gd name="T2" fmla="*/ 61 w 123"/>
                <a:gd name="T3" fmla="*/ 187 h 187"/>
                <a:gd name="T4" fmla="*/ 33 w 123"/>
                <a:gd name="T5" fmla="*/ 187 h 187"/>
                <a:gd name="T6" fmla="*/ 95 w 123"/>
                <a:gd name="T7" fmla="*/ 57 h 187"/>
                <a:gd name="T8" fmla="*/ 0 w 123"/>
                <a:gd name="T9" fmla="*/ 57 h 187"/>
                <a:gd name="T10" fmla="*/ 0 w 123"/>
                <a:gd name="T11" fmla="*/ 0 h 187"/>
                <a:gd name="T12" fmla="*/ 25 w 123"/>
                <a:gd name="T13" fmla="*/ 0 h 187"/>
                <a:gd name="T14" fmla="*/ 25 w 123"/>
                <a:gd name="T15" fmla="*/ 36 h 187"/>
                <a:gd name="T16" fmla="*/ 120 w 123"/>
                <a:gd name="T17" fmla="*/ 36 h 187"/>
                <a:gd name="T18" fmla="*/ 123 w 123"/>
                <a:gd name="T19" fmla="*/ 39 h 187"/>
                <a:gd name="T20" fmla="*/ 123 w 123"/>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87">
                  <a:moveTo>
                    <a:pt x="123" y="57"/>
                  </a:moveTo>
                  <a:cubicBezTo>
                    <a:pt x="61" y="187"/>
                    <a:pt x="61" y="187"/>
                    <a:pt x="61" y="187"/>
                  </a:cubicBezTo>
                  <a:cubicBezTo>
                    <a:pt x="33" y="187"/>
                    <a:pt x="33" y="187"/>
                    <a:pt x="33" y="187"/>
                  </a:cubicBezTo>
                  <a:cubicBezTo>
                    <a:pt x="95" y="57"/>
                    <a:pt x="95" y="57"/>
                    <a:pt x="95" y="57"/>
                  </a:cubicBezTo>
                  <a:cubicBezTo>
                    <a:pt x="0" y="57"/>
                    <a:pt x="0" y="57"/>
                    <a:pt x="0" y="57"/>
                  </a:cubicBezTo>
                  <a:cubicBezTo>
                    <a:pt x="0" y="0"/>
                    <a:pt x="0" y="0"/>
                    <a:pt x="0" y="0"/>
                  </a:cubicBezTo>
                  <a:cubicBezTo>
                    <a:pt x="25" y="0"/>
                    <a:pt x="25" y="0"/>
                    <a:pt x="25" y="0"/>
                  </a:cubicBezTo>
                  <a:cubicBezTo>
                    <a:pt x="25" y="36"/>
                    <a:pt x="25" y="36"/>
                    <a:pt x="25" y="36"/>
                  </a:cubicBezTo>
                  <a:cubicBezTo>
                    <a:pt x="120" y="36"/>
                    <a:pt x="120" y="36"/>
                    <a:pt x="120" y="36"/>
                  </a:cubicBezTo>
                  <a:cubicBezTo>
                    <a:pt x="122" y="36"/>
                    <a:pt x="123" y="37"/>
                    <a:pt x="123" y="39"/>
                  </a:cubicBezTo>
                  <a:lnTo>
                    <a:pt x="123"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1" name="Freeform 64"/>
            <p:cNvSpPr>
              <a:spLocks/>
            </p:cNvSpPr>
            <p:nvPr userDrawn="1"/>
          </p:nvSpPr>
          <p:spPr bwMode="auto">
            <a:xfrm>
              <a:off x="9810750" y="5451475"/>
              <a:ext cx="33337" cy="106362"/>
            </a:xfrm>
            <a:custGeom>
              <a:avLst/>
              <a:gdLst>
                <a:gd name="T0" fmla="*/ 46 w 46"/>
                <a:gd name="T1" fmla="*/ 151 h 151"/>
                <a:gd name="T2" fmla="*/ 21 w 46"/>
                <a:gd name="T3" fmla="*/ 151 h 151"/>
                <a:gd name="T4" fmla="*/ 21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1" y="151"/>
                    <a:pt x="21" y="151"/>
                    <a:pt x="21" y="151"/>
                  </a:cubicBezTo>
                  <a:cubicBezTo>
                    <a:pt x="21" y="21"/>
                    <a:pt x="21" y="21"/>
                    <a:pt x="21" y="21"/>
                  </a:cubicBezTo>
                  <a:cubicBezTo>
                    <a:pt x="0" y="21"/>
                    <a:pt x="0" y="21"/>
                    <a:pt x="0" y="21"/>
                  </a:cubicBezTo>
                  <a:cubicBezTo>
                    <a:pt x="0" y="0"/>
                    <a:pt x="0" y="0"/>
                    <a:pt x="0" y="0"/>
                  </a:cubicBezTo>
                  <a:cubicBezTo>
                    <a:pt x="43" y="0"/>
                    <a:pt x="43" y="0"/>
                    <a:pt x="43" y="0"/>
                  </a:cubicBezTo>
                  <a:cubicBezTo>
                    <a:pt x="45"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2" name="Freeform 65"/>
            <p:cNvSpPr>
              <a:spLocks/>
            </p:cNvSpPr>
            <p:nvPr userDrawn="1"/>
          </p:nvSpPr>
          <p:spPr bwMode="auto">
            <a:xfrm>
              <a:off x="9869488" y="5451475"/>
              <a:ext cx="47625" cy="106362"/>
            </a:xfrm>
            <a:custGeom>
              <a:avLst/>
              <a:gdLst>
                <a:gd name="T0" fmla="*/ 68 w 68"/>
                <a:gd name="T1" fmla="*/ 104 h 151"/>
                <a:gd name="T2" fmla="*/ 26 w 68"/>
                <a:gd name="T3" fmla="*/ 151 h 151"/>
                <a:gd name="T4" fmla="*/ 0 w 68"/>
                <a:gd name="T5" fmla="*/ 151 h 151"/>
                <a:gd name="T6" fmla="*/ 0 w 68"/>
                <a:gd name="T7" fmla="*/ 130 h 151"/>
                <a:gd name="T8" fmla="*/ 20 w 68"/>
                <a:gd name="T9" fmla="*/ 130 h 151"/>
                <a:gd name="T10" fmla="*/ 43 w 68"/>
                <a:gd name="T11" fmla="*/ 104 h 151"/>
                <a:gd name="T12" fmla="*/ 43 w 68"/>
                <a:gd name="T13" fmla="*/ 21 h 151"/>
                <a:gd name="T14" fmla="*/ 12 w 68"/>
                <a:gd name="T15" fmla="*/ 21 h 151"/>
                <a:gd name="T16" fmla="*/ 12 w 68"/>
                <a:gd name="T17" fmla="*/ 0 h 151"/>
                <a:gd name="T18" fmla="*/ 65 w 68"/>
                <a:gd name="T19" fmla="*/ 0 h 151"/>
                <a:gd name="T20" fmla="*/ 68 w 68"/>
                <a:gd name="T21" fmla="*/ 3 h 151"/>
                <a:gd name="T22" fmla="*/ 68 w 68"/>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51">
                  <a:moveTo>
                    <a:pt x="68" y="104"/>
                  </a:moveTo>
                  <a:cubicBezTo>
                    <a:pt x="68" y="134"/>
                    <a:pt x="54" y="151"/>
                    <a:pt x="26" y="151"/>
                  </a:cubicBezTo>
                  <a:cubicBezTo>
                    <a:pt x="0" y="151"/>
                    <a:pt x="0" y="151"/>
                    <a:pt x="0" y="151"/>
                  </a:cubicBezTo>
                  <a:cubicBezTo>
                    <a:pt x="0" y="130"/>
                    <a:pt x="0" y="130"/>
                    <a:pt x="0" y="130"/>
                  </a:cubicBezTo>
                  <a:cubicBezTo>
                    <a:pt x="20" y="130"/>
                    <a:pt x="20" y="130"/>
                    <a:pt x="20" y="130"/>
                  </a:cubicBezTo>
                  <a:cubicBezTo>
                    <a:pt x="37" y="130"/>
                    <a:pt x="43" y="119"/>
                    <a:pt x="43" y="104"/>
                  </a:cubicBezTo>
                  <a:cubicBezTo>
                    <a:pt x="43" y="21"/>
                    <a:pt x="43" y="21"/>
                    <a:pt x="43" y="21"/>
                  </a:cubicBezTo>
                  <a:cubicBezTo>
                    <a:pt x="12" y="21"/>
                    <a:pt x="12" y="21"/>
                    <a:pt x="12" y="21"/>
                  </a:cubicBezTo>
                  <a:cubicBezTo>
                    <a:pt x="12" y="0"/>
                    <a:pt x="12" y="0"/>
                    <a:pt x="12" y="0"/>
                  </a:cubicBezTo>
                  <a:cubicBezTo>
                    <a:pt x="65" y="0"/>
                    <a:pt x="65" y="0"/>
                    <a:pt x="65" y="0"/>
                  </a:cubicBezTo>
                  <a:cubicBezTo>
                    <a:pt x="67" y="0"/>
                    <a:pt x="68" y="1"/>
                    <a:pt x="68" y="3"/>
                  </a:cubicBezTo>
                  <a:lnTo>
                    <a:pt x="68"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3" name="Freeform 66"/>
            <p:cNvSpPr>
              <a:spLocks/>
            </p:cNvSpPr>
            <p:nvPr userDrawn="1"/>
          </p:nvSpPr>
          <p:spPr bwMode="auto">
            <a:xfrm>
              <a:off x="9942513" y="5451475"/>
              <a:ext cx="73025" cy="106362"/>
            </a:xfrm>
            <a:custGeom>
              <a:avLst/>
              <a:gdLst>
                <a:gd name="T0" fmla="*/ 103 w 103"/>
                <a:gd name="T1" fmla="*/ 104 h 151"/>
                <a:gd name="T2" fmla="*/ 56 w 103"/>
                <a:gd name="T3" fmla="*/ 151 h 151"/>
                <a:gd name="T4" fmla="*/ 0 w 103"/>
                <a:gd name="T5" fmla="*/ 151 h 151"/>
                <a:gd name="T6" fmla="*/ 0 w 103"/>
                <a:gd name="T7" fmla="*/ 130 h 151"/>
                <a:gd name="T8" fmla="*/ 45 w 103"/>
                <a:gd name="T9" fmla="*/ 130 h 151"/>
                <a:gd name="T10" fmla="*/ 77 w 103"/>
                <a:gd name="T11" fmla="*/ 99 h 151"/>
                <a:gd name="T12" fmla="*/ 77 w 103"/>
                <a:gd name="T13" fmla="*/ 21 h 151"/>
                <a:gd name="T14" fmla="*/ 0 w 103"/>
                <a:gd name="T15" fmla="*/ 21 h 151"/>
                <a:gd name="T16" fmla="*/ 0 w 103"/>
                <a:gd name="T17" fmla="*/ 0 h 151"/>
                <a:gd name="T18" fmla="*/ 99 w 103"/>
                <a:gd name="T19" fmla="*/ 0 h 151"/>
                <a:gd name="T20" fmla="*/ 103 w 103"/>
                <a:gd name="T21" fmla="*/ 3 h 151"/>
                <a:gd name="T22" fmla="*/ 103 w 103"/>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4"/>
                  </a:moveTo>
                  <a:cubicBezTo>
                    <a:pt x="103" y="130"/>
                    <a:pt x="84" y="151"/>
                    <a:pt x="56" y="151"/>
                  </a:cubicBezTo>
                  <a:cubicBezTo>
                    <a:pt x="0" y="151"/>
                    <a:pt x="0" y="151"/>
                    <a:pt x="0" y="151"/>
                  </a:cubicBezTo>
                  <a:cubicBezTo>
                    <a:pt x="0" y="130"/>
                    <a:pt x="0" y="130"/>
                    <a:pt x="0" y="130"/>
                  </a:cubicBezTo>
                  <a:cubicBezTo>
                    <a:pt x="45" y="130"/>
                    <a:pt x="45" y="130"/>
                    <a:pt x="45" y="130"/>
                  </a:cubicBezTo>
                  <a:cubicBezTo>
                    <a:pt x="69" y="130"/>
                    <a:pt x="77" y="119"/>
                    <a:pt x="77" y="99"/>
                  </a:cubicBezTo>
                  <a:cubicBezTo>
                    <a:pt x="77" y="21"/>
                    <a:pt x="77" y="21"/>
                    <a:pt x="77" y="21"/>
                  </a:cubicBezTo>
                  <a:cubicBezTo>
                    <a:pt x="0" y="21"/>
                    <a:pt x="0" y="21"/>
                    <a:pt x="0" y="21"/>
                  </a:cubicBezTo>
                  <a:cubicBezTo>
                    <a:pt x="0" y="0"/>
                    <a:pt x="0" y="0"/>
                    <a:pt x="0" y="0"/>
                  </a:cubicBezTo>
                  <a:cubicBezTo>
                    <a:pt x="99" y="0"/>
                    <a:pt x="99" y="0"/>
                    <a:pt x="99" y="0"/>
                  </a:cubicBezTo>
                  <a:cubicBezTo>
                    <a:pt x="101" y="0"/>
                    <a:pt x="103" y="1"/>
                    <a:pt x="103" y="3"/>
                  </a:cubicBezTo>
                  <a:lnTo>
                    <a:pt x="103"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4" name="Freeform 67"/>
            <p:cNvSpPr>
              <a:spLocks/>
            </p:cNvSpPr>
            <p:nvPr userDrawn="1"/>
          </p:nvSpPr>
          <p:spPr bwMode="auto">
            <a:xfrm>
              <a:off x="10048875" y="5451475"/>
              <a:ext cx="90487" cy="107950"/>
            </a:xfrm>
            <a:custGeom>
              <a:avLst/>
              <a:gdLst>
                <a:gd name="T0" fmla="*/ 130 w 130"/>
                <a:gd name="T1" fmla="*/ 100 h 154"/>
                <a:gd name="T2" fmla="*/ 67 w 130"/>
                <a:gd name="T3" fmla="*/ 154 h 154"/>
                <a:gd name="T4" fmla="*/ 0 w 130"/>
                <a:gd name="T5" fmla="*/ 100 h 154"/>
                <a:gd name="T6" fmla="*/ 0 w 130"/>
                <a:gd name="T7" fmla="*/ 0 h 154"/>
                <a:gd name="T8" fmla="*/ 25 w 130"/>
                <a:gd name="T9" fmla="*/ 0 h 154"/>
                <a:gd name="T10" fmla="*/ 26 w 130"/>
                <a:gd name="T11" fmla="*/ 100 h 154"/>
                <a:gd name="T12" fmla="*/ 67 w 130"/>
                <a:gd name="T13" fmla="*/ 132 h 154"/>
                <a:gd name="T14" fmla="*/ 105 w 130"/>
                <a:gd name="T15" fmla="*/ 100 h 154"/>
                <a:gd name="T16" fmla="*/ 105 w 130"/>
                <a:gd name="T17" fmla="*/ 32 h 154"/>
                <a:gd name="T18" fmla="*/ 106 w 130"/>
                <a:gd name="T19" fmla="*/ 19 h 154"/>
                <a:gd name="T20" fmla="*/ 104 w 130"/>
                <a:gd name="T21" fmla="*/ 19 h 154"/>
                <a:gd name="T22" fmla="*/ 65 w 130"/>
                <a:gd name="T23" fmla="*/ 59 h 154"/>
                <a:gd name="T24" fmla="*/ 47 w 130"/>
                <a:gd name="T25" fmla="*/ 41 h 154"/>
                <a:gd name="T26" fmla="*/ 88 w 130"/>
                <a:gd name="T27" fmla="*/ 2 h 154"/>
                <a:gd name="T28" fmla="*/ 93 w 130"/>
                <a:gd name="T29" fmla="*/ 0 h 154"/>
                <a:gd name="T30" fmla="*/ 127 w 130"/>
                <a:gd name="T31" fmla="*/ 0 h 154"/>
                <a:gd name="T32" fmla="*/ 130 w 130"/>
                <a:gd name="T33" fmla="*/ 3 h 154"/>
                <a:gd name="T34" fmla="*/ 130 w 130"/>
                <a:gd name="T35" fmla="*/ 10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54">
                  <a:moveTo>
                    <a:pt x="130" y="100"/>
                  </a:moveTo>
                  <a:cubicBezTo>
                    <a:pt x="130" y="130"/>
                    <a:pt x="110" y="154"/>
                    <a:pt x="67" y="154"/>
                  </a:cubicBezTo>
                  <a:cubicBezTo>
                    <a:pt x="23" y="154"/>
                    <a:pt x="0" y="130"/>
                    <a:pt x="0" y="100"/>
                  </a:cubicBezTo>
                  <a:cubicBezTo>
                    <a:pt x="0" y="0"/>
                    <a:pt x="0" y="0"/>
                    <a:pt x="0" y="0"/>
                  </a:cubicBezTo>
                  <a:cubicBezTo>
                    <a:pt x="25" y="0"/>
                    <a:pt x="25" y="0"/>
                    <a:pt x="25" y="0"/>
                  </a:cubicBezTo>
                  <a:cubicBezTo>
                    <a:pt x="26" y="100"/>
                    <a:pt x="26" y="100"/>
                    <a:pt x="26" y="100"/>
                  </a:cubicBezTo>
                  <a:cubicBezTo>
                    <a:pt x="26" y="117"/>
                    <a:pt x="38" y="132"/>
                    <a:pt x="67" y="132"/>
                  </a:cubicBezTo>
                  <a:cubicBezTo>
                    <a:pt x="95" y="132"/>
                    <a:pt x="105" y="118"/>
                    <a:pt x="105" y="100"/>
                  </a:cubicBezTo>
                  <a:cubicBezTo>
                    <a:pt x="105" y="32"/>
                    <a:pt x="105" y="32"/>
                    <a:pt x="105" y="32"/>
                  </a:cubicBezTo>
                  <a:cubicBezTo>
                    <a:pt x="106" y="19"/>
                    <a:pt x="106" y="19"/>
                    <a:pt x="106" y="19"/>
                  </a:cubicBezTo>
                  <a:cubicBezTo>
                    <a:pt x="104" y="19"/>
                    <a:pt x="104" y="19"/>
                    <a:pt x="104" y="19"/>
                  </a:cubicBezTo>
                  <a:cubicBezTo>
                    <a:pt x="65" y="59"/>
                    <a:pt x="65" y="59"/>
                    <a:pt x="65" y="59"/>
                  </a:cubicBezTo>
                  <a:cubicBezTo>
                    <a:pt x="47" y="41"/>
                    <a:pt x="47" y="41"/>
                    <a:pt x="47" y="41"/>
                  </a:cubicBezTo>
                  <a:cubicBezTo>
                    <a:pt x="88" y="2"/>
                    <a:pt x="88" y="2"/>
                    <a:pt x="88" y="2"/>
                  </a:cubicBezTo>
                  <a:cubicBezTo>
                    <a:pt x="89" y="0"/>
                    <a:pt x="91" y="0"/>
                    <a:pt x="93" y="0"/>
                  </a:cubicBezTo>
                  <a:cubicBezTo>
                    <a:pt x="127" y="0"/>
                    <a:pt x="127" y="0"/>
                    <a:pt x="127" y="0"/>
                  </a:cubicBezTo>
                  <a:cubicBezTo>
                    <a:pt x="129" y="0"/>
                    <a:pt x="130" y="1"/>
                    <a:pt x="130" y="3"/>
                  </a:cubicBezTo>
                  <a:lnTo>
                    <a:pt x="130" y="10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5" name="Freeform 68"/>
            <p:cNvSpPr>
              <a:spLocks noEditPoints="1"/>
            </p:cNvSpPr>
            <p:nvPr userDrawn="1"/>
          </p:nvSpPr>
          <p:spPr bwMode="auto">
            <a:xfrm>
              <a:off x="10171113" y="54514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6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6"/>
                    <a:pt x="117" y="46"/>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6" name="Freeform 69"/>
            <p:cNvSpPr>
              <a:spLocks/>
            </p:cNvSpPr>
            <p:nvPr userDrawn="1"/>
          </p:nvSpPr>
          <p:spPr bwMode="auto">
            <a:xfrm>
              <a:off x="9553575" y="5629275"/>
              <a:ext cx="88900" cy="117475"/>
            </a:xfrm>
            <a:custGeom>
              <a:avLst/>
              <a:gdLst>
                <a:gd name="T0" fmla="*/ 125 w 125"/>
                <a:gd name="T1" fmla="*/ 89 h 167"/>
                <a:gd name="T2" fmla="*/ 86 w 125"/>
                <a:gd name="T3" fmla="*/ 140 h 167"/>
                <a:gd name="T4" fmla="*/ 8 w 125"/>
                <a:gd name="T5" fmla="*/ 167 h 167"/>
                <a:gd name="T6" fmla="*/ 0 w 125"/>
                <a:gd name="T7" fmla="*/ 144 h 167"/>
                <a:gd name="T8" fmla="*/ 43 w 125"/>
                <a:gd name="T9" fmla="*/ 131 h 167"/>
                <a:gd name="T10" fmla="*/ 8 w 125"/>
                <a:gd name="T11" fmla="*/ 0 h 167"/>
                <a:gd name="T12" fmla="*/ 33 w 125"/>
                <a:gd name="T13" fmla="*/ 0 h 167"/>
                <a:gd name="T14" fmla="*/ 67 w 125"/>
                <a:gd name="T15" fmla="*/ 124 h 167"/>
                <a:gd name="T16" fmla="*/ 99 w 125"/>
                <a:gd name="T17" fmla="*/ 89 h 167"/>
                <a:gd name="T18" fmla="*/ 99 w 125"/>
                <a:gd name="T19" fmla="*/ 21 h 167"/>
                <a:gd name="T20" fmla="*/ 82 w 125"/>
                <a:gd name="T21" fmla="*/ 21 h 167"/>
                <a:gd name="T22" fmla="*/ 82 w 125"/>
                <a:gd name="T23" fmla="*/ 0 h 167"/>
                <a:gd name="T24" fmla="*/ 121 w 125"/>
                <a:gd name="T25" fmla="*/ 0 h 167"/>
                <a:gd name="T26" fmla="*/ 125 w 125"/>
                <a:gd name="T27" fmla="*/ 4 h 167"/>
                <a:gd name="T28" fmla="*/ 125 w 125"/>
                <a:gd name="T29" fmla="*/ 8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67">
                  <a:moveTo>
                    <a:pt x="125" y="89"/>
                  </a:moveTo>
                  <a:cubicBezTo>
                    <a:pt x="125" y="115"/>
                    <a:pt x="107" y="133"/>
                    <a:pt x="86" y="140"/>
                  </a:cubicBezTo>
                  <a:cubicBezTo>
                    <a:pt x="8" y="167"/>
                    <a:pt x="8" y="167"/>
                    <a:pt x="8" y="167"/>
                  </a:cubicBezTo>
                  <a:cubicBezTo>
                    <a:pt x="0" y="144"/>
                    <a:pt x="0" y="144"/>
                    <a:pt x="0" y="144"/>
                  </a:cubicBezTo>
                  <a:cubicBezTo>
                    <a:pt x="43" y="131"/>
                    <a:pt x="43" y="131"/>
                    <a:pt x="43" y="131"/>
                  </a:cubicBezTo>
                  <a:cubicBezTo>
                    <a:pt x="8" y="0"/>
                    <a:pt x="8" y="0"/>
                    <a:pt x="8" y="0"/>
                  </a:cubicBezTo>
                  <a:cubicBezTo>
                    <a:pt x="33" y="0"/>
                    <a:pt x="33" y="0"/>
                    <a:pt x="33" y="0"/>
                  </a:cubicBezTo>
                  <a:cubicBezTo>
                    <a:pt x="67" y="124"/>
                    <a:pt x="67" y="124"/>
                    <a:pt x="67" y="124"/>
                  </a:cubicBezTo>
                  <a:cubicBezTo>
                    <a:pt x="83" y="119"/>
                    <a:pt x="99" y="112"/>
                    <a:pt x="99" y="89"/>
                  </a:cubicBezTo>
                  <a:cubicBezTo>
                    <a:pt x="99" y="21"/>
                    <a:pt x="99" y="21"/>
                    <a:pt x="99" y="21"/>
                  </a:cubicBezTo>
                  <a:cubicBezTo>
                    <a:pt x="82" y="21"/>
                    <a:pt x="82" y="21"/>
                    <a:pt x="82" y="21"/>
                  </a:cubicBezTo>
                  <a:cubicBezTo>
                    <a:pt x="82" y="0"/>
                    <a:pt x="82" y="0"/>
                    <a:pt x="82" y="0"/>
                  </a:cubicBezTo>
                  <a:cubicBezTo>
                    <a:pt x="121" y="0"/>
                    <a:pt x="121" y="0"/>
                    <a:pt x="121" y="0"/>
                  </a:cubicBezTo>
                  <a:cubicBezTo>
                    <a:pt x="123" y="0"/>
                    <a:pt x="125" y="2"/>
                    <a:pt x="125" y="4"/>
                  </a:cubicBezTo>
                  <a:lnTo>
                    <a:pt x="125" y="89"/>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7" name="Freeform 70"/>
            <p:cNvSpPr>
              <a:spLocks/>
            </p:cNvSpPr>
            <p:nvPr userDrawn="1"/>
          </p:nvSpPr>
          <p:spPr bwMode="auto">
            <a:xfrm>
              <a:off x="9666288" y="5629275"/>
              <a:ext cx="87312" cy="104775"/>
            </a:xfrm>
            <a:custGeom>
              <a:avLst/>
              <a:gdLst>
                <a:gd name="T0" fmla="*/ 123 w 123"/>
                <a:gd name="T1" fmla="*/ 151 h 151"/>
                <a:gd name="T2" fmla="*/ 0 w 123"/>
                <a:gd name="T3" fmla="*/ 151 h 151"/>
                <a:gd name="T4" fmla="*/ 0 w 123"/>
                <a:gd name="T5" fmla="*/ 130 h 151"/>
                <a:gd name="T6" fmla="*/ 78 w 123"/>
                <a:gd name="T7" fmla="*/ 130 h 151"/>
                <a:gd name="T8" fmla="*/ 78 w 123"/>
                <a:gd name="T9" fmla="*/ 46 h 151"/>
                <a:gd name="T10" fmla="*/ 56 w 123"/>
                <a:gd name="T11" fmla="*/ 21 h 151"/>
                <a:gd name="T12" fmla="*/ 0 w 123"/>
                <a:gd name="T13" fmla="*/ 21 h 151"/>
                <a:gd name="T14" fmla="*/ 0 w 123"/>
                <a:gd name="T15" fmla="*/ 0 h 151"/>
                <a:gd name="T16" fmla="*/ 62 w 123"/>
                <a:gd name="T17" fmla="*/ 0 h 151"/>
                <a:gd name="T18" fmla="*/ 104 w 123"/>
                <a:gd name="T19" fmla="*/ 47 h 151"/>
                <a:gd name="T20" fmla="*/ 104 w 123"/>
                <a:gd name="T21" fmla="*/ 130 h 151"/>
                <a:gd name="T22" fmla="*/ 123 w 123"/>
                <a:gd name="T23" fmla="*/ 130 h 151"/>
                <a:gd name="T24" fmla="*/ 123 w 123"/>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1">
                  <a:moveTo>
                    <a:pt x="123"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6"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3" y="130"/>
                    <a:pt x="123" y="130"/>
                    <a:pt x="123" y="130"/>
                  </a:cubicBezTo>
                  <a:lnTo>
                    <a:pt x="12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8" name="Freeform 71"/>
            <p:cNvSpPr>
              <a:spLocks/>
            </p:cNvSpPr>
            <p:nvPr userDrawn="1"/>
          </p:nvSpPr>
          <p:spPr bwMode="auto">
            <a:xfrm>
              <a:off x="9766300" y="5629275"/>
              <a:ext cx="125412" cy="107950"/>
            </a:xfrm>
            <a:custGeom>
              <a:avLst/>
              <a:gdLst>
                <a:gd name="T0" fmla="*/ 179 w 179"/>
                <a:gd name="T1" fmla="*/ 93 h 154"/>
                <a:gd name="T2" fmla="*/ 96 w 179"/>
                <a:gd name="T3" fmla="*/ 154 h 154"/>
                <a:gd name="T4" fmla="*/ 15 w 179"/>
                <a:gd name="T5" fmla="*/ 137 h 154"/>
                <a:gd name="T6" fmla="*/ 15 w 179"/>
                <a:gd name="T7" fmla="*/ 21 h 154"/>
                <a:gd name="T8" fmla="*/ 0 w 179"/>
                <a:gd name="T9" fmla="*/ 21 h 154"/>
                <a:gd name="T10" fmla="*/ 0 w 179"/>
                <a:gd name="T11" fmla="*/ 0 h 154"/>
                <a:gd name="T12" fmla="*/ 37 w 179"/>
                <a:gd name="T13" fmla="*/ 0 h 154"/>
                <a:gd name="T14" fmla="*/ 40 w 179"/>
                <a:gd name="T15" fmla="*/ 4 h 154"/>
                <a:gd name="T16" fmla="*/ 40 w 179"/>
                <a:gd name="T17" fmla="*/ 122 h 154"/>
                <a:gd name="T18" fmla="*/ 82 w 179"/>
                <a:gd name="T19" fmla="*/ 131 h 154"/>
                <a:gd name="T20" fmla="*/ 82 w 179"/>
                <a:gd name="T21" fmla="*/ 0 h 154"/>
                <a:gd name="T22" fmla="*/ 108 w 179"/>
                <a:gd name="T23" fmla="*/ 0 h 154"/>
                <a:gd name="T24" fmla="*/ 108 w 179"/>
                <a:gd name="T25" fmla="*/ 131 h 154"/>
                <a:gd name="T26" fmla="*/ 153 w 179"/>
                <a:gd name="T27" fmla="*/ 93 h 154"/>
                <a:gd name="T28" fmla="*/ 153 w 179"/>
                <a:gd name="T29" fmla="*/ 0 h 154"/>
                <a:gd name="T30" fmla="*/ 179 w 179"/>
                <a:gd name="T31" fmla="*/ 0 h 154"/>
                <a:gd name="T32" fmla="*/ 179 w 179"/>
                <a:gd name="T3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54">
                  <a:moveTo>
                    <a:pt x="179" y="93"/>
                  </a:moveTo>
                  <a:cubicBezTo>
                    <a:pt x="179" y="130"/>
                    <a:pt x="140" y="154"/>
                    <a:pt x="96" y="154"/>
                  </a:cubicBezTo>
                  <a:cubicBezTo>
                    <a:pt x="51" y="154"/>
                    <a:pt x="15" y="137"/>
                    <a:pt x="15" y="137"/>
                  </a:cubicBezTo>
                  <a:cubicBezTo>
                    <a:pt x="15" y="21"/>
                    <a:pt x="15" y="21"/>
                    <a:pt x="15" y="21"/>
                  </a:cubicBezTo>
                  <a:cubicBezTo>
                    <a:pt x="0" y="21"/>
                    <a:pt x="0" y="21"/>
                    <a:pt x="0" y="21"/>
                  </a:cubicBezTo>
                  <a:cubicBezTo>
                    <a:pt x="0" y="0"/>
                    <a:pt x="0" y="0"/>
                    <a:pt x="0" y="0"/>
                  </a:cubicBezTo>
                  <a:cubicBezTo>
                    <a:pt x="37" y="0"/>
                    <a:pt x="37" y="0"/>
                    <a:pt x="37" y="0"/>
                  </a:cubicBezTo>
                  <a:cubicBezTo>
                    <a:pt x="39" y="0"/>
                    <a:pt x="40" y="2"/>
                    <a:pt x="40" y="4"/>
                  </a:cubicBezTo>
                  <a:cubicBezTo>
                    <a:pt x="40" y="122"/>
                    <a:pt x="40" y="122"/>
                    <a:pt x="40" y="122"/>
                  </a:cubicBezTo>
                  <a:cubicBezTo>
                    <a:pt x="40" y="122"/>
                    <a:pt x="56" y="129"/>
                    <a:pt x="82" y="131"/>
                  </a:cubicBezTo>
                  <a:cubicBezTo>
                    <a:pt x="82" y="0"/>
                    <a:pt x="82" y="0"/>
                    <a:pt x="82" y="0"/>
                  </a:cubicBezTo>
                  <a:cubicBezTo>
                    <a:pt x="108" y="0"/>
                    <a:pt x="108" y="0"/>
                    <a:pt x="108" y="0"/>
                  </a:cubicBezTo>
                  <a:cubicBezTo>
                    <a:pt x="108" y="131"/>
                    <a:pt x="108" y="131"/>
                    <a:pt x="108" y="131"/>
                  </a:cubicBezTo>
                  <a:cubicBezTo>
                    <a:pt x="135" y="128"/>
                    <a:pt x="153" y="109"/>
                    <a:pt x="153" y="93"/>
                  </a:cubicBezTo>
                  <a:cubicBezTo>
                    <a:pt x="153" y="0"/>
                    <a:pt x="153" y="0"/>
                    <a:pt x="153" y="0"/>
                  </a:cubicBezTo>
                  <a:cubicBezTo>
                    <a:pt x="179" y="0"/>
                    <a:pt x="179" y="0"/>
                    <a:pt x="179" y="0"/>
                  </a:cubicBezTo>
                  <a:lnTo>
                    <a:pt x="179" y="93"/>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9" name="Freeform 72"/>
            <p:cNvSpPr>
              <a:spLocks/>
            </p:cNvSpPr>
            <p:nvPr userDrawn="1"/>
          </p:nvSpPr>
          <p:spPr bwMode="auto">
            <a:xfrm>
              <a:off x="9958388" y="5629275"/>
              <a:ext cx="71437" cy="104775"/>
            </a:xfrm>
            <a:custGeom>
              <a:avLst/>
              <a:gdLst>
                <a:gd name="T0" fmla="*/ 100 w 100"/>
                <a:gd name="T1" fmla="*/ 151 h 151"/>
                <a:gd name="T2" fmla="*/ 74 w 100"/>
                <a:gd name="T3" fmla="*/ 151 h 151"/>
                <a:gd name="T4" fmla="*/ 74 w 100"/>
                <a:gd name="T5" fmla="*/ 21 h 151"/>
                <a:gd name="T6" fmla="*/ 0 w 100"/>
                <a:gd name="T7" fmla="*/ 21 h 151"/>
                <a:gd name="T8" fmla="*/ 0 w 100"/>
                <a:gd name="T9" fmla="*/ 0 h 151"/>
                <a:gd name="T10" fmla="*/ 96 w 100"/>
                <a:gd name="T11" fmla="*/ 0 h 151"/>
                <a:gd name="T12" fmla="*/ 100 w 100"/>
                <a:gd name="T13" fmla="*/ 4 h 151"/>
                <a:gd name="T14" fmla="*/ 100 w 100"/>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51">
                  <a:moveTo>
                    <a:pt x="100" y="151"/>
                  </a:moveTo>
                  <a:cubicBezTo>
                    <a:pt x="74" y="151"/>
                    <a:pt x="74" y="151"/>
                    <a:pt x="74" y="151"/>
                  </a:cubicBezTo>
                  <a:cubicBezTo>
                    <a:pt x="74" y="21"/>
                    <a:pt x="74" y="21"/>
                    <a:pt x="74" y="21"/>
                  </a:cubicBezTo>
                  <a:cubicBezTo>
                    <a:pt x="0" y="21"/>
                    <a:pt x="0" y="21"/>
                    <a:pt x="0" y="21"/>
                  </a:cubicBezTo>
                  <a:cubicBezTo>
                    <a:pt x="0" y="0"/>
                    <a:pt x="0" y="0"/>
                    <a:pt x="0" y="0"/>
                  </a:cubicBezTo>
                  <a:cubicBezTo>
                    <a:pt x="96" y="0"/>
                    <a:pt x="96" y="0"/>
                    <a:pt x="96" y="0"/>
                  </a:cubicBezTo>
                  <a:cubicBezTo>
                    <a:pt x="98" y="0"/>
                    <a:pt x="100" y="2"/>
                    <a:pt x="100" y="4"/>
                  </a:cubicBezTo>
                  <a:lnTo>
                    <a:pt x="100"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0" name="Freeform 73"/>
            <p:cNvSpPr>
              <a:spLocks/>
            </p:cNvSpPr>
            <p:nvPr userDrawn="1"/>
          </p:nvSpPr>
          <p:spPr bwMode="auto">
            <a:xfrm>
              <a:off x="10047288" y="5624513"/>
              <a:ext cx="109537" cy="114300"/>
            </a:xfrm>
            <a:custGeom>
              <a:avLst/>
              <a:gdLst>
                <a:gd name="T0" fmla="*/ 69 w 69"/>
                <a:gd name="T1" fmla="*/ 65 h 72"/>
                <a:gd name="T2" fmla="*/ 61 w 69"/>
                <a:gd name="T3" fmla="*/ 72 h 72"/>
                <a:gd name="T4" fmla="*/ 36 w 69"/>
                <a:gd name="T5" fmla="*/ 46 h 72"/>
                <a:gd name="T6" fmla="*/ 25 w 69"/>
                <a:gd name="T7" fmla="*/ 30 h 72"/>
                <a:gd name="T8" fmla="*/ 12 w 69"/>
                <a:gd name="T9" fmla="*/ 69 h 72"/>
                <a:gd name="T10" fmla="*/ 0 w 69"/>
                <a:gd name="T11" fmla="*/ 69 h 72"/>
                <a:gd name="T12" fmla="*/ 17 w 69"/>
                <a:gd name="T13" fmla="*/ 21 h 72"/>
                <a:gd name="T14" fmla="*/ 5 w 69"/>
                <a:gd name="T15" fmla="*/ 7 h 72"/>
                <a:gd name="T16" fmla="*/ 14 w 69"/>
                <a:gd name="T17" fmla="*/ 0 h 72"/>
                <a:gd name="T18" fmla="*/ 41 w 69"/>
                <a:gd name="T19" fmla="*/ 35 h 72"/>
                <a:gd name="T20" fmla="*/ 54 w 69"/>
                <a:gd name="T21" fmla="*/ 3 h 72"/>
                <a:gd name="T22" fmla="*/ 68 w 69"/>
                <a:gd name="T23" fmla="*/ 3 h 72"/>
                <a:gd name="T24" fmla="*/ 68 w 69"/>
                <a:gd name="T25" fmla="*/ 12 h 72"/>
                <a:gd name="T26" fmla="*/ 63 w 69"/>
                <a:gd name="T27" fmla="*/ 12 h 72"/>
                <a:gd name="T28" fmla="*/ 49 w 69"/>
                <a:gd name="T29" fmla="*/ 44 h 72"/>
                <a:gd name="T30" fmla="*/ 69 w 69"/>
                <a:gd name="T31"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72">
                  <a:moveTo>
                    <a:pt x="69" y="65"/>
                  </a:moveTo>
                  <a:lnTo>
                    <a:pt x="61" y="72"/>
                  </a:lnTo>
                  <a:lnTo>
                    <a:pt x="36" y="46"/>
                  </a:lnTo>
                  <a:lnTo>
                    <a:pt x="25" y="30"/>
                  </a:lnTo>
                  <a:lnTo>
                    <a:pt x="12" y="69"/>
                  </a:lnTo>
                  <a:lnTo>
                    <a:pt x="0" y="69"/>
                  </a:lnTo>
                  <a:lnTo>
                    <a:pt x="17" y="21"/>
                  </a:lnTo>
                  <a:lnTo>
                    <a:pt x="5" y="7"/>
                  </a:lnTo>
                  <a:lnTo>
                    <a:pt x="14" y="0"/>
                  </a:lnTo>
                  <a:lnTo>
                    <a:pt x="41" y="35"/>
                  </a:lnTo>
                  <a:lnTo>
                    <a:pt x="54" y="3"/>
                  </a:lnTo>
                  <a:lnTo>
                    <a:pt x="68" y="3"/>
                  </a:lnTo>
                  <a:lnTo>
                    <a:pt x="68" y="12"/>
                  </a:lnTo>
                  <a:lnTo>
                    <a:pt x="63" y="12"/>
                  </a:lnTo>
                  <a:lnTo>
                    <a:pt x="49" y="44"/>
                  </a:lnTo>
                  <a:lnTo>
                    <a:pt x="69" y="6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1" name="Freeform 74"/>
            <p:cNvSpPr>
              <a:spLocks/>
            </p:cNvSpPr>
            <p:nvPr userDrawn="1"/>
          </p:nvSpPr>
          <p:spPr bwMode="auto">
            <a:xfrm>
              <a:off x="10174288" y="5629275"/>
              <a:ext cx="85725" cy="104775"/>
            </a:xfrm>
            <a:custGeom>
              <a:avLst/>
              <a:gdLst>
                <a:gd name="T0" fmla="*/ 122 w 122"/>
                <a:gd name="T1" fmla="*/ 151 h 151"/>
                <a:gd name="T2" fmla="*/ 0 w 122"/>
                <a:gd name="T3" fmla="*/ 151 h 151"/>
                <a:gd name="T4" fmla="*/ 0 w 122"/>
                <a:gd name="T5" fmla="*/ 130 h 151"/>
                <a:gd name="T6" fmla="*/ 78 w 122"/>
                <a:gd name="T7" fmla="*/ 130 h 151"/>
                <a:gd name="T8" fmla="*/ 78 w 122"/>
                <a:gd name="T9" fmla="*/ 46 h 151"/>
                <a:gd name="T10" fmla="*/ 55 w 122"/>
                <a:gd name="T11" fmla="*/ 21 h 151"/>
                <a:gd name="T12" fmla="*/ 0 w 122"/>
                <a:gd name="T13" fmla="*/ 21 h 151"/>
                <a:gd name="T14" fmla="*/ 0 w 122"/>
                <a:gd name="T15" fmla="*/ 0 h 151"/>
                <a:gd name="T16" fmla="*/ 62 w 122"/>
                <a:gd name="T17" fmla="*/ 0 h 151"/>
                <a:gd name="T18" fmla="*/ 104 w 122"/>
                <a:gd name="T19" fmla="*/ 47 h 151"/>
                <a:gd name="T20" fmla="*/ 104 w 122"/>
                <a:gd name="T21" fmla="*/ 130 h 151"/>
                <a:gd name="T22" fmla="*/ 122 w 122"/>
                <a:gd name="T23" fmla="*/ 130 h 151"/>
                <a:gd name="T24" fmla="*/ 122 w 122"/>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51">
                  <a:moveTo>
                    <a:pt x="122"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5"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2" y="130"/>
                    <a:pt x="122" y="130"/>
                    <a:pt x="122" y="130"/>
                  </a:cubicBezTo>
                  <a:lnTo>
                    <a:pt x="122"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2" name="Freeform 75"/>
            <p:cNvSpPr>
              <a:spLocks/>
            </p:cNvSpPr>
            <p:nvPr userDrawn="1"/>
          </p:nvSpPr>
          <p:spPr bwMode="auto">
            <a:xfrm>
              <a:off x="10399713" y="4881563"/>
              <a:ext cx="954087" cy="855662"/>
            </a:xfrm>
            <a:custGeom>
              <a:avLst/>
              <a:gdLst>
                <a:gd name="T0" fmla="*/ 526 w 601"/>
                <a:gd name="T1" fmla="*/ 248 h 539"/>
                <a:gd name="T2" fmla="*/ 387 w 601"/>
                <a:gd name="T3" fmla="*/ 248 h 539"/>
                <a:gd name="T4" fmla="*/ 362 w 601"/>
                <a:gd name="T5" fmla="*/ 291 h 539"/>
                <a:gd name="T6" fmla="*/ 601 w 601"/>
                <a:gd name="T7" fmla="*/ 291 h 539"/>
                <a:gd name="T8" fmla="*/ 432 w 601"/>
                <a:gd name="T9" fmla="*/ 0 h 539"/>
                <a:gd name="T10" fmla="*/ 169 w 601"/>
                <a:gd name="T11" fmla="*/ 453 h 539"/>
                <a:gd name="T12" fmla="*/ 75 w 601"/>
                <a:gd name="T13" fmla="*/ 291 h 539"/>
                <a:gd name="T14" fmla="*/ 169 w 601"/>
                <a:gd name="T15" fmla="*/ 291 h 539"/>
                <a:gd name="T16" fmla="*/ 194 w 601"/>
                <a:gd name="T17" fmla="*/ 248 h 539"/>
                <a:gd name="T18" fmla="*/ 0 w 601"/>
                <a:gd name="T19" fmla="*/ 248 h 539"/>
                <a:gd name="T20" fmla="*/ 169 w 601"/>
                <a:gd name="T21" fmla="*/ 539 h 539"/>
                <a:gd name="T22" fmla="*/ 432 w 601"/>
                <a:gd name="T23" fmla="*/ 85 h 539"/>
                <a:gd name="T24" fmla="*/ 526 w 601"/>
                <a:gd name="T25" fmla="*/ 24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1" h="539">
                  <a:moveTo>
                    <a:pt x="526" y="248"/>
                  </a:moveTo>
                  <a:lnTo>
                    <a:pt x="387" y="248"/>
                  </a:lnTo>
                  <a:lnTo>
                    <a:pt x="362" y="291"/>
                  </a:lnTo>
                  <a:lnTo>
                    <a:pt x="601" y="291"/>
                  </a:lnTo>
                  <a:lnTo>
                    <a:pt x="432" y="0"/>
                  </a:lnTo>
                  <a:lnTo>
                    <a:pt x="169" y="453"/>
                  </a:lnTo>
                  <a:lnTo>
                    <a:pt x="75" y="291"/>
                  </a:lnTo>
                  <a:lnTo>
                    <a:pt x="169" y="291"/>
                  </a:lnTo>
                  <a:lnTo>
                    <a:pt x="194" y="248"/>
                  </a:lnTo>
                  <a:lnTo>
                    <a:pt x="0" y="248"/>
                  </a:lnTo>
                  <a:lnTo>
                    <a:pt x="169" y="539"/>
                  </a:lnTo>
                  <a:lnTo>
                    <a:pt x="432" y="85"/>
                  </a:lnTo>
                  <a:lnTo>
                    <a:pt x="526" y="248"/>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3" name="Freeform 76"/>
            <p:cNvSpPr>
              <a:spLocks/>
            </p:cNvSpPr>
            <p:nvPr userDrawn="1"/>
          </p:nvSpPr>
          <p:spPr bwMode="auto">
            <a:xfrm>
              <a:off x="9755188" y="5962650"/>
              <a:ext cx="50800" cy="68262"/>
            </a:xfrm>
            <a:custGeom>
              <a:avLst/>
              <a:gdLst>
                <a:gd name="T0" fmla="*/ 72 w 72"/>
                <a:gd name="T1" fmla="*/ 51 h 96"/>
                <a:gd name="T2" fmla="*/ 49 w 72"/>
                <a:gd name="T3" fmla="*/ 80 h 96"/>
                <a:gd name="T4" fmla="*/ 5 w 72"/>
                <a:gd name="T5" fmla="*/ 96 h 96"/>
                <a:gd name="T6" fmla="*/ 0 w 72"/>
                <a:gd name="T7" fmla="*/ 83 h 96"/>
                <a:gd name="T8" fmla="*/ 25 w 72"/>
                <a:gd name="T9" fmla="*/ 75 h 96"/>
                <a:gd name="T10" fmla="*/ 5 w 72"/>
                <a:gd name="T11" fmla="*/ 0 h 96"/>
                <a:gd name="T12" fmla="*/ 19 w 72"/>
                <a:gd name="T13" fmla="*/ 0 h 96"/>
                <a:gd name="T14" fmla="*/ 38 w 72"/>
                <a:gd name="T15" fmla="*/ 71 h 96"/>
                <a:gd name="T16" fmla="*/ 57 w 72"/>
                <a:gd name="T17" fmla="*/ 51 h 96"/>
                <a:gd name="T18" fmla="*/ 57 w 72"/>
                <a:gd name="T19" fmla="*/ 12 h 96"/>
                <a:gd name="T20" fmla="*/ 47 w 72"/>
                <a:gd name="T21" fmla="*/ 12 h 96"/>
                <a:gd name="T22" fmla="*/ 47 w 72"/>
                <a:gd name="T23" fmla="*/ 0 h 96"/>
                <a:gd name="T24" fmla="*/ 69 w 72"/>
                <a:gd name="T25" fmla="*/ 0 h 96"/>
                <a:gd name="T26" fmla="*/ 72 w 72"/>
                <a:gd name="T27" fmla="*/ 2 h 96"/>
                <a:gd name="T28" fmla="*/ 72 w 72"/>
                <a:gd name="T29"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6">
                  <a:moveTo>
                    <a:pt x="72" y="51"/>
                  </a:moveTo>
                  <a:cubicBezTo>
                    <a:pt x="72" y="66"/>
                    <a:pt x="62" y="76"/>
                    <a:pt x="49" y="80"/>
                  </a:cubicBezTo>
                  <a:cubicBezTo>
                    <a:pt x="5" y="96"/>
                    <a:pt x="5" y="96"/>
                    <a:pt x="5" y="96"/>
                  </a:cubicBezTo>
                  <a:cubicBezTo>
                    <a:pt x="0" y="83"/>
                    <a:pt x="0" y="83"/>
                    <a:pt x="0" y="83"/>
                  </a:cubicBezTo>
                  <a:cubicBezTo>
                    <a:pt x="25" y="75"/>
                    <a:pt x="25" y="75"/>
                    <a:pt x="25" y="75"/>
                  </a:cubicBezTo>
                  <a:cubicBezTo>
                    <a:pt x="5" y="0"/>
                    <a:pt x="5" y="0"/>
                    <a:pt x="5" y="0"/>
                  </a:cubicBezTo>
                  <a:cubicBezTo>
                    <a:pt x="19" y="0"/>
                    <a:pt x="19" y="0"/>
                    <a:pt x="19" y="0"/>
                  </a:cubicBezTo>
                  <a:cubicBezTo>
                    <a:pt x="38" y="71"/>
                    <a:pt x="38" y="71"/>
                    <a:pt x="38" y="71"/>
                  </a:cubicBezTo>
                  <a:cubicBezTo>
                    <a:pt x="47" y="68"/>
                    <a:pt x="57" y="64"/>
                    <a:pt x="57" y="51"/>
                  </a:cubicBezTo>
                  <a:cubicBezTo>
                    <a:pt x="57" y="12"/>
                    <a:pt x="57" y="12"/>
                    <a:pt x="57" y="12"/>
                  </a:cubicBezTo>
                  <a:cubicBezTo>
                    <a:pt x="47" y="12"/>
                    <a:pt x="47" y="12"/>
                    <a:pt x="47" y="12"/>
                  </a:cubicBezTo>
                  <a:cubicBezTo>
                    <a:pt x="47" y="0"/>
                    <a:pt x="47" y="0"/>
                    <a:pt x="47" y="0"/>
                  </a:cubicBezTo>
                  <a:cubicBezTo>
                    <a:pt x="69" y="0"/>
                    <a:pt x="69" y="0"/>
                    <a:pt x="69" y="0"/>
                  </a:cubicBezTo>
                  <a:cubicBezTo>
                    <a:pt x="71" y="0"/>
                    <a:pt x="72" y="1"/>
                    <a:pt x="72" y="2"/>
                  </a:cubicBezTo>
                  <a:lnTo>
                    <a:pt x="72" y="51"/>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4" name="Freeform 77"/>
            <p:cNvSpPr>
              <a:spLocks/>
            </p:cNvSpPr>
            <p:nvPr userDrawn="1"/>
          </p:nvSpPr>
          <p:spPr bwMode="auto">
            <a:xfrm>
              <a:off x="9820275" y="5962650"/>
              <a:ext cx="49212" cy="61912"/>
            </a:xfrm>
            <a:custGeom>
              <a:avLst/>
              <a:gdLst>
                <a:gd name="T0" fmla="*/ 31 w 31"/>
                <a:gd name="T1" fmla="*/ 5 h 39"/>
                <a:gd name="T2" fmla="*/ 25 w 31"/>
                <a:gd name="T3" fmla="*/ 5 h 39"/>
                <a:gd name="T4" fmla="*/ 25 w 31"/>
                <a:gd name="T5" fmla="*/ 39 h 39"/>
                <a:gd name="T6" fmla="*/ 18 w 31"/>
                <a:gd name="T7" fmla="*/ 39 h 39"/>
                <a:gd name="T8" fmla="*/ 18 w 31"/>
                <a:gd name="T9" fmla="*/ 5 h 39"/>
                <a:gd name="T10" fmla="*/ 0 w 31"/>
                <a:gd name="T11" fmla="*/ 5 h 39"/>
                <a:gd name="T12" fmla="*/ 0 w 31"/>
                <a:gd name="T13" fmla="*/ 0 h 39"/>
                <a:gd name="T14" fmla="*/ 31 w 31"/>
                <a:gd name="T15" fmla="*/ 0 h 39"/>
                <a:gd name="T16" fmla="*/ 31 w 31"/>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31" y="5"/>
                  </a:moveTo>
                  <a:lnTo>
                    <a:pt x="25" y="5"/>
                  </a:lnTo>
                  <a:lnTo>
                    <a:pt x="25" y="39"/>
                  </a:lnTo>
                  <a:lnTo>
                    <a:pt x="18" y="39"/>
                  </a:lnTo>
                  <a:lnTo>
                    <a:pt x="18" y="5"/>
                  </a:lnTo>
                  <a:lnTo>
                    <a:pt x="0" y="5"/>
                  </a:lnTo>
                  <a:lnTo>
                    <a:pt x="0" y="0"/>
                  </a:lnTo>
                  <a:lnTo>
                    <a:pt x="31" y="0"/>
                  </a:lnTo>
                  <a:lnTo>
                    <a:pt x="31"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5" name="Freeform 78"/>
            <p:cNvSpPr>
              <a:spLocks/>
            </p:cNvSpPr>
            <p:nvPr userDrawn="1"/>
          </p:nvSpPr>
          <p:spPr bwMode="auto">
            <a:xfrm>
              <a:off x="9880600" y="5962650"/>
              <a:ext cx="53975" cy="61912"/>
            </a:xfrm>
            <a:custGeom>
              <a:avLst/>
              <a:gdLst>
                <a:gd name="T0" fmla="*/ 76 w 76"/>
                <a:gd name="T1" fmla="*/ 77 h 87"/>
                <a:gd name="T2" fmla="*/ 72 w 76"/>
                <a:gd name="T3" fmla="*/ 87 h 87"/>
                <a:gd name="T4" fmla="*/ 36 w 76"/>
                <a:gd name="T5" fmla="*/ 87 h 87"/>
                <a:gd name="T6" fmla="*/ 36 w 76"/>
                <a:gd name="T7" fmla="*/ 75 h 87"/>
                <a:gd name="T8" fmla="*/ 61 w 76"/>
                <a:gd name="T9" fmla="*/ 75 h 87"/>
                <a:gd name="T10" fmla="*/ 61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6" y="87"/>
                    <a:pt x="36" y="87"/>
                    <a:pt x="36" y="87"/>
                  </a:cubicBezTo>
                  <a:cubicBezTo>
                    <a:pt x="36" y="75"/>
                    <a:pt x="36" y="75"/>
                    <a:pt x="36" y="75"/>
                  </a:cubicBezTo>
                  <a:cubicBezTo>
                    <a:pt x="61" y="75"/>
                    <a:pt x="61" y="75"/>
                    <a:pt x="61" y="75"/>
                  </a:cubicBezTo>
                  <a:cubicBezTo>
                    <a:pt x="61" y="31"/>
                    <a:pt x="61" y="31"/>
                    <a:pt x="61" y="31"/>
                  </a:cubicBezTo>
                  <a:cubicBezTo>
                    <a:pt x="61" y="22"/>
                    <a:pt x="55"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6" name="Freeform 79"/>
            <p:cNvSpPr>
              <a:spLocks noEditPoints="1"/>
            </p:cNvSpPr>
            <p:nvPr userDrawn="1"/>
          </p:nvSpPr>
          <p:spPr bwMode="auto">
            <a:xfrm>
              <a:off x="9975850" y="5962650"/>
              <a:ext cx="47625" cy="61912"/>
            </a:xfrm>
            <a:custGeom>
              <a:avLst/>
              <a:gdLst>
                <a:gd name="T0" fmla="*/ 67 w 67"/>
                <a:gd name="T1" fmla="*/ 87 h 87"/>
                <a:gd name="T2" fmla="*/ 52 w 67"/>
                <a:gd name="T3" fmla="*/ 87 h 87"/>
                <a:gd name="T4" fmla="*/ 52 w 67"/>
                <a:gd name="T5" fmla="*/ 27 h 87"/>
                <a:gd name="T6" fmla="*/ 39 w 67"/>
                <a:gd name="T7" fmla="*/ 12 h 87"/>
                <a:gd name="T8" fmla="*/ 0 w 67"/>
                <a:gd name="T9" fmla="*/ 12 h 87"/>
                <a:gd name="T10" fmla="*/ 0 w 67"/>
                <a:gd name="T11" fmla="*/ 0 h 87"/>
                <a:gd name="T12" fmla="*/ 43 w 67"/>
                <a:gd name="T13" fmla="*/ 0 h 87"/>
                <a:gd name="T14" fmla="*/ 67 w 67"/>
                <a:gd name="T15" fmla="*/ 27 h 87"/>
                <a:gd name="T16" fmla="*/ 67 w 67"/>
                <a:gd name="T17" fmla="*/ 87 h 87"/>
                <a:gd name="T18" fmla="*/ 14 w 67"/>
                <a:gd name="T19" fmla="*/ 87 h 87"/>
                <a:gd name="T20" fmla="*/ 0 w 67"/>
                <a:gd name="T21" fmla="*/ 87 h 87"/>
                <a:gd name="T22" fmla="*/ 0 w 67"/>
                <a:gd name="T23" fmla="*/ 37 h 87"/>
                <a:gd name="T24" fmla="*/ 14 w 67"/>
                <a:gd name="T25" fmla="*/ 37 h 87"/>
                <a:gd name="T26" fmla="*/ 14 w 6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87">
                  <a:moveTo>
                    <a:pt x="67" y="87"/>
                  </a:moveTo>
                  <a:cubicBezTo>
                    <a:pt x="52" y="87"/>
                    <a:pt x="52" y="87"/>
                    <a:pt x="52" y="87"/>
                  </a:cubicBezTo>
                  <a:cubicBezTo>
                    <a:pt x="52" y="27"/>
                    <a:pt x="52" y="27"/>
                    <a:pt x="52" y="27"/>
                  </a:cubicBezTo>
                  <a:cubicBezTo>
                    <a:pt x="52" y="18"/>
                    <a:pt x="49" y="12"/>
                    <a:pt x="39" y="12"/>
                  </a:cubicBezTo>
                  <a:cubicBezTo>
                    <a:pt x="0" y="12"/>
                    <a:pt x="0" y="12"/>
                    <a:pt x="0" y="12"/>
                  </a:cubicBezTo>
                  <a:cubicBezTo>
                    <a:pt x="0" y="0"/>
                    <a:pt x="0" y="0"/>
                    <a:pt x="0" y="0"/>
                  </a:cubicBezTo>
                  <a:cubicBezTo>
                    <a:pt x="43" y="0"/>
                    <a:pt x="43" y="0"/>
                    <a:pt x="43" y="0"/>
                  </a:cubicBezTo>
                  <a:cubicBezTo>
                    <a:pt x="59" y="0"/>
                    <a:pt x="67" y="10"/>
                    <a:pt x="67" y="27"/>
                  </a:cubicBezTo>
                  <a:lnTo>
                    <a:pt x="67" y="87"/>
                  </a:lnTo>
                  <a:close/>
                  <a:moveTo>
                    <a:pt x="14" y="87"/>
                  </a:moveTo>
                  <a:cubicBezTo>
                    <a:pt x="0" y="87"/>
                    <a:pt x="0" y="87"/>
                    <a:pt x="0" y="87"/>
                  </a:cubicBezTo>
                  <a:cubicBezTo>
                    <a:pt x="0" y="37"/>
                    <a:pt x="0" y="37"/>
                    <a:pt x="0" y="37"/>
                  </a:cubicBezTo>
                  <a:cubicBezTo>
                    <a:pt x="14" y="37"/>
                    <a:pt x="14" y="37"/>
                    <a:pt x="14" y="37"/>
                  </a:cubicBezTo>
                  <a:lnTo>
                    <a:pt x="14" y="8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7" name="Freeform 80"/>
            <p:cNvSpPr>
              <a:spLocks/>
            </p:cNvSpPr>
            <p:nvPr userDrawn="1"/>
          </p:nvSpPr>
          <p:spPr bwMode="auto">
            <a:xfrm>
              <a:off x="10037763" y="5962650"/>
              <a:ext cx="53975" cy="61912"/>
            </a:xfrm>
            <a:custGeom>
              <a:avLst/>
              <a:gdLst>
                <a:gd name="T0" fmla="*/ 76 w 76"/>
                <a:gd name="T1" fmla="*/ 77 h 87"/>
                <a:gd name="T2" fmla="*/ 72 w 76"/>
                <a:gd name="T3" fmla="*/ 87 h 87"/>
                <a:gd name="T4" fmla="*/ 37 w 76"/>
                <a:gd name="T5" fmla="*/ 87 h 87"/>
                <a:gd name="T6" fmla="*/ 37 w 76"/>
                <a:gd name="T7" fmla="*/ 75 h 87"/>
                <a:gd name="T8" fmla="*/ 62 w 76"/>
                <a:gd name="T9" fmla="*/ 75 h 87"/>
                <a:gd name="T10" fmla="*/ 62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7" y="87"/>
                    <a:pt x="37" y="87"/>
                    <a:pt x="37" y="87"/>
                  </a:cubicBezTo>
                  <a:cubicBezTo>
                    <a:pt x="37" y="75"/>
                    <a:pt x="37" y="75"/>
                    <a:pt x="37" y="75"/>
                  </a:cubicBezTo>
                  <a:cubicBezTo>
                    <a:pt x="62" y="75"/>
                    <a:pt x="62" y="75"/>
                    <a:pt x="62" y="75"/>
                  </a:cubicBezTo>
                  <a:cubicBezTo>
                    <a:pt x="62" y="31"/>
                    <a:pt x="62" y="31"/>
                    <a:pt x="62" y="31"/>
                  </a:cubicBezTo>
                  <a:cubicBezTo>
                    <a:pt x="62" y="22"/>
                    <a:pt x="56"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8" name="Freeform 81"/>
            <p:cNvSpPr>
              <a:spLocks/>
            </p:cNvSpPr>
            <p:nvPr userDrawn="1"/>
          </p:nvSpPr>
          <p:spPr bwMode="auto">
            <a:xfrm>
              <a:off x="10104438" y="5962650"/>
              <a:ext cx="19050" cy="31750"/>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1"/>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9" name="Freeform 82"/>
            <p:cNvSpPr>
              <a:spLocks/>
            </p:cNvSpPr>
            <p:nvPr userDrawn="1"/>
          </p:nvSpPr>
          <p:spPr bwMode="auto">
            <a:xfrm>
              <a:off x="10137775" y="5962650"/>
              <a:ext cx="47625" cy="61912"/>
            </a:xfrm>
            <a:custGeom>
              <a:avLst/>
              <a:gdLst>
                <a:gd name="T0" fmla="*/ 30 w 30"/>
                <a:gd name="T1" fmla="*/ 5 h 39"/>
                <a:gd name="T2" fmla="*/ 24 w 30"/>
                <a:gd name="T3" fmla="*/ 5 h 39"/>
                <a:gd name="T4" fmla="*/ 24 w 30"/>
                <a:gd name="T5" fmla="*/ 39 h 39"/>
                <a:gd name="T6" fmla="*/ 17 w 30"/>
                <a:gd name="T7" fmla="*/ 39 h 39"/>
                <a:gd name="T8" fmla="*/ 17 w 30"/>
                <a:gd name="T9" fmla="*/ 5 h 39"/>
                <a:gd name="T10" fmla="*/ 0 w 30"/>
                <a:gd name="T11" fmla="*/ 5 h 39"/>
                <a:gd name="T12" fmla="*/ 0 w 30"/>
                <a:gd name="T13" fmla="*/ 0 h 39"/>
                <a:gd name="T14" fmla="*/ 30 w 30"/>
                <a:gd name="T15" fmla="*/ 0 h 39"/>
                <a:gd name="T16" fmla="*/ 30 w 30"/>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9">
                  <a:moveTo>
                    <a:pt x="30" y="5"/>
                  </a:moveTo>
                  <a:lnTo>
                    <a:pt x="24" y="5"/>
                  </a:lnTo>
                  <a:lnTo>
                    <a:pt x="24" y="39"/>
                  </a:lnTo>
                  <a:lnTo>
                    <a:pt x="17" y="39"/>
                  </a:lnTo>
                  <a:lnTo>
                    <a:pt x="17" y="5"/>
                  </a:lnTo>
                  <a:lnTo>
                    <a:pt x="0" y="5"/>
                  </a:lnTo>
                  <a:lnTo>
                    <a:pt x="0" y="0"/>
                  </a:lnTo>
                  <a:lnTo>
                    <a:pt x="30" y="0"/>
                  </a:lnTo>
                  <a:lnTo>
                    <a:pt x="30"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0" name="Freeform 83"/>
            <p:cNvSpPr>
              <a:spLocks noEditPoints="1"/>
            </p:cNvSpPr>
            <p:nvPr userDrawn="1"/>
          </p:nvSpPr>
          <p:spPr bwMode="auto">
            <a:xfrm>
              <a:off x="10199688" y="5962650"/>
              <a:ext cx="55562" cy="80962"/>
            </a:xfrm>
            <a:custGeom>
              <a:avLst/>
              <a:gdLst>
                <a:gd name="T0" fmla="*/ 79 w 79"/>
                <a:gd name="T1" fmla="*/ 12 h 114"/>
                <a:gd name="T2" fmla="*/ 44 w 79"/>
                <a:gd name="T3" fmla="*/ 87 h 114"/>
                <a:gd name="T4" fmla="*/ 28 w 79"/>
                <a:gd name="T5" fmla="*/ 87 h 114"/>
                <a:gd name="T6" fmla="*/ 63 w 79"/>
                <a:gd name="T7" fmla="*/ 12 h 114"/>
                <a:gd name="T8" fmla="*/ 0 w 79"/>
                <a:gd name="T9" fmla="*/ 12 h 114"/>
                <a:gd name="T10" fmla="*/ 0 w 79"/>
                <a:gd name="T11" fmla="*/ 0 h 114"/>
                <a:gd name="T12" fmla="*/ 77 w 79"/>
                <a:gd name="T13" fmla="*/ 0 h 114"/>
                <a:gd name="T14" fmla="*/ 79 w 79"/>
                <a:gd name="T15" fmla="*/ 3 h 114"/>
                <a:gd name="T16" fmla="*/ 79 w 79"/>
                <a:gd name="T17" fmla="*/ 12 h 114"/>
                <a:gd name="T18" fmla="*/ 16 w 79"/>
                <a:gd name="T19" fmla="*/ 114 h 114"/>
                <a:gd name="T20" fmla="*/ 1 w 79"/>
                <a:gd name="T21" fmla="*/ 114 h 114"/>
                <a:gd name="T22" fmla="*/ 1 w 79"/>
                <a:gd name="T23" fmla="*/ 28 h 114"/>
                <a:gd name="T24" fmla="*/ 16 w 79"/>
                <a:gd name="T25" fmla="*/ 28 h 114"/>
                <a:gd name="T26" fmla="*/ 16 w 79"/>
                <a:gd name="T2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4">
                  <a:moveTo>
                    <a:pt x="79" y="12"/>
                  </a:moveTo>
                  <a:cubicBezTo>
                    <a:pt x="44" y="87"/>
                    <a:pt x="44" y="87"/>
                    <a:pt x="44" y="87"/>
                  </a:cubicBezTo>
                  <a:cubicBezTo>
                    <a:pt x="28" y="87"/>
                    <a:pt x="28" y="87"/>
                    <a:pt x="28" y="87"/>
                  </a:cubicBezTo>
                  <a:cubicBezTo>
                    <a:pt x="63" y="12"/>
                    <a:pt x="63" y="12"/>
                    <a:pt x="63" y="12"/>
                  </a:cubicBezTo>
                  <a:cubicBezTo>
                    <a:pt x="0" y="12"/>
                    <a:pt x="0" y="12"/>
                    <a:pt x="0" y="12"/>
                  </a:cubicBezTo>
                  <a:cubicBezTo>
                    <a:pt x="0" y="0"/>
                    <a:pt x="0" y="0"/>
                    <a:pt x="0" y="0"/>
                  </a:cubicBezTo>
                  <a:cubicBezTo>
                    <a:pt x="77" y="0"/>
                    <a:pt x="77" y="0"/>
                    <a:pt x="77" y="0"/>
                  </a:cubicBezTo>
                  <a:cubicBezTo>
                    <a:pt x="78" y="0"/>
                    <a:pt x="79" y="1"/>
                    <a:pt x="79" y="3"/>
                  </a:cubicBezTo>
                  <a:lnTo>
                    <a:pt x="79" y="12"/>
                  </a:lnTo>
                  <a:close/>
                  <a:moveTo>
                    <a:pt x="16" y="114"/>
                  </a:moveTo>
                  <a:cubicBezTo>
                    <a:pt x="1" y="114"/>
                    <a:pt x="1" y="114"/>
                    <a:pt x="1" y="114"/>
                  </a:cubicBezTo>
                  <a:cubicBezTo>
                    <a:pt x="1" y="28"/>
                    <a:pt x="1" y="28"/>
                    <a:pt x="1" y="28"/>
                  </a:cubicBezTo>
                  <a:cubicBezTo>
                    <a:pt x="16" y="28"/>
                    <a:pt x="16" y="28"/>
                    <a:pt x="16" y="28"/>
                  </a:cubicBezTo>
                  <a:lnTo>
                    <a:pt x="16" y="1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1" name="Freeform 84"/>
            <p:cNvSpPr>
              <a:spLocks/>
            </p:cNvSpPr>
            <p:nvPr userDrawn="1"/>
          </p:nvSpPr>
          <p:spPr bwMode="auto">
            <a:xfrm>
              <a:off x="9393238" y="5845175"/>
              <a:ext cx="84137" cy="65087"/>
            </a:xfrm>
            <a:custGeom>
              <a:avLst/>
              <a:gdLst>
                <a:gd name="T0" fmla="*/ 39 w 53"/>
                <a:gd name="T1" fmla="*/ 32 h 41"/>
                <a:gd name="T2" fmla="*/ 31 w 53"/>
                <a:gd name="T3" fmla="*/ 1 h 41"/>
                <a:gd name="T4" fmla="*/ 31 w 53"/>
                <a:gd name="T5" fmla="*/ 0 h 41"/>
                <a:gd name="T6" fmla="*/ 23 w 53"/>
                <a:gd name="T7" fmla="*/ 0 h 41"/>
                <a:gd name="T8" fmla="*/ 15 w 53"/>
                <a:gd name="T9" fmla="*/ 32 h 41"/>
                <a:gd name="T10" fmla="*/ 7 w 53"/>
                <a:gd name="T11" fmla="*/ 0 h 41"/>
                <a:gd name="T12" fmla="*/ 0 w 53"/>
                <a:gd name="T13" fmla="*/ 0 h 41"/>
                <a:gd name="T14" fmla="*/ 11 w 53"/>
                <a:gd name="T15" fmla="*/ 41 h 41"/>
                <a:gd name="T16" fmla="*/ 20 w 53"/>
                <a:gd name="T17" fmla="*/ 41 h 41"/>
                <a:gd name="T18" fmla="*/ 27 w 53"/>
                <a:gd name="T19" fmla="*/ 9 h 41"/>
                <a:gd name="T20" fmla="*/ 34 w 53"/>
                <a:gd name="T21" fmla="*/ 41 h 41"/>
                <a:gd name="T22" fmla="*/ 34 w 53"/>
                <a:gd name="T23" fmla="*/ 41 h 41"/>
                <a:gd name="T24" fmla="*/ 43 w 53"/>
                <a:gd name="T25" fmla="*/ 41 h 41"/>
                <a:gd name="T26" fmla="*/ 53 w 53"/>
                <a:gd name="T27" fmla="*/ 2 h 41"/>
                <a:gd name="T28" fmla="*/ 53 w 53"/>
                <a:gd name="T29" fmla="*/ 0 h 41"/>
                <a:gd name="T30" fmla="*/ 47 w 53"/>
                <a:gd name="T31" fmla="*/ 0 h 41"/>
                <a:gd name="T32" fmla="*/ 39 w 53"/>
                <a:gd name="T33"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41">
                  <a:moveTo>
                    <a:pt x="39" y="32"/>
                  </a:moveTo>
                  <a:lnTo>
                    <a:pt x="31" y="1"/>
                  </a:lnTo>
                  <a:lnTo>
                    <a:pt x="31" y="0"/>
                  </a:lnTo>
                  <a:lnTo>
                    <a:pt x="23" y="0"/>
                  </a:lnTo>
                  <a:lnTo>
                    <a:pt x="15" y="32"/>
                  </a:lnTo>
                  <a:lnTo>
                    <a:pt x="7" y="0"/>
                  </a:lnTo>
                  <a:lnTo>
                    <a:pt x="0" y="0"/>
                  </a:lnTo>
                  <a:lnTo>
                    <a:pt x="11" y="41"/>
                  </a:lnTo>
                  <a:lnTo>
                    <a:pt x="20" y="41"/>
                  </a:lnTo>
                  <a:lnTo>
                    <a:pt x="27" y="9"/>
                  </a:lnTo>
                  <a:lnTo>
                    <a:pt x="34" y="41"/>
                  </a:lnTo>
                  <a:lnTo>
                    <a:pt x="34" y="41"/>
                  </a:lnTo>
                  <a:lnTo>
                    <a:pt x="43" y="41"/>
                  </a:lnTo>
                  <a:lnTo>
                    <a:pt x="53" y="2"/>
                  </a:lnTo>
                  <a:lnTo>
                    <a:pt x="53" y="0"/>
                  </a:lnTo>
                  <a:lnTo>
                    <a:pt x="47" y="0"/>
                  </a:lnTo>
                  <a:lnTo>
                    <a:pt x="39" y="32"/>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2" name="Freeform 85"/>
            <p:cNvSpPr>
              <a:spLocks noEditPoints="1"/>
            </p:cNvSpPr>
            <p:nvPr userDrawn="1"/>
          </p:nvSpPr>
          <p:spPr bwMode="auto">
            <a:xfrm>
              <a:off x="9483725"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4 w 67"/>
                <a:gd name="T15" fmla="*/ 29 h 94"/>
                <a:gd name="T16" fmla="*/ 33 w 67"/>
                <a:gd name="T17" fmla="*/ 14 h 94"/>
                <a:gd name="T18" fmla="*/ 52 w 67"/>
                <a:gd name="T19" fmla="*/ 29 h 94"/>
                <a:gd name="T20" fmla="*/ 52 w 67"/>
                <a:gd name="T21" fmla="*/ 65 h 94"/>
                <a:gd name="T22" fmla="*/ 33 w 67"/>
                <a:gd name="T23" fmla="*/ 81 h 94"/>
                <a:gd name="T24" fmla="*/ 14 w 67"/>
                <a:gd name="T25" fmla="*/ 65 h 94"/>
                <a:gd name="T26" fmla="*/ 14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4" y="29"/>
                  </a:moveTo>
                  <a:cubicBezTo>
                    <a:pt x="14" y="19"/>
                    <a:pt x="21" y="14"/>
                    <a:pt x="33" y="14"/>
                  </a:cubicBezTo>
                  <a:cubicBezTo>
                    <a:pt x="46" y="14"/>
                    <a:pt x="52" y="19"/>
                    <a:pt x="52" y="29"/>
                  </a:cubicBezTo>
                  <a:cubicBezTo>
                    <a:pt x="52" y="65"/>
                    <a:pt x="52" y="65"/>
                    <a:pt x="52" y="65"/>
                  </a:cubicBezTo>
                  <a:cubicBezTo>
                    <a:pt x="52" y="76"/>
                    <a:pt x="46" y="81"/>
                    <a:pt x="33" y="81"/>
                  </a:cubicBezTo>
                  <a:cubicBezTo>
                    <a:pt x="21" y="81"/>
                    <a:pt x="14" y="76"/>
                    <a:pt x="14" y="65"/>
                  </a:cubicBezTo>
                  <a:lnTo>
                    <a:pt x="14"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3" name="Freeform 86"/>
            <p:cNvSpPr>
              <a:spLocks noEditPoints="1"/>
            </p:cNvSpPr>
            <p:nvPr userDrawn="1"/>
          </p:nvSpPr>
          <p:spPr bwMode="auto">
            <a:xfrm>
              <a:off x="9544050" y="5845175"/>
              <a:ext cx="52387"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4" name="Freeform 87"/>
            <p:cNvSpPr>
              <a:spLocks/>
            </p:cNvSpPr>
            <p:nvPr userDrawn="1"/>
          </p:nvSpPr>
          <p:spPr bwMode="auto">
            <a:xfrm>
              <a:off x="9604375" y="5845175"/>
              <a:ext cx="36512" cy="65087"/>
            </a:xfrm>
            <a:custGeom>
              <a:avLst/>
              <a:gdLst>
                <a:gd name="T0" fmla="*/ 7 w 23"/>
                <a:gd name="T1" fmla="*/ 0 h 41"/>
                <a:gd name="T2" fmla="*/ 0 w 23"/>
                <a:gd name="T3" fmla="*/ 0 h 41"/>
                <a:gd name="T4" fmla="*/ 0 w 23"/>
                <a:gd name="T5" fmla="*/ 41 h 41"/>
                <a:gd name="T6" fmla="*/ 23 w 23"/>
                <a:gd name="T7" fmla="*/ 41 h 41"/>
                <a:gd name="T8" fmla="*/ 23 w 23"/>
                <a:gd name="T9" fmla="*/ 35 h 41"/>
                <a:gd name="T10" fmla="*/ 7 w 23"/>
                <a:gd name="T11" fmla="*/ 35 h 41"/>
                <a:gd name="T12" fmla="*/ 7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7" y="0"/>
                  </a:moveTo>
                  <a:lnTo>
                    <a:pt x="0" y="0"/>
                  </a:lnTo>
                  <a:lnTo>
                    <a:pt x="0" y="41"/>
                  </a:lnTo>
                  <a:lnTo>
                    <a:pt x="23" y="41"/>
                  </a:lnTo>
                  <a:lnTo>
                    <a:pt x="23" y="35"/>
                  </a:lnTo>
                  <a:lnTo>
                    <a:pt x="7" y="35"/>
                  </a:lnTo>
                  <a:lnTo>
                    <a:pt x="7"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5" name="Freeform 88"/>
            <p:cNvSpPr>
              <a:spLocks noEditPoints="1"/>
            </p:cNvSpPr>
            <p:nvPr userDrawn="1"/>
          </p:nvSpPr>
          <p:spPr bwMode="auto">
            <a:xfrm>
              <a:off x="9652000" y="5845175"/>
              <a:ext cx="44450" cy="65087"/>
            </a:xfrm>
            <a:custGeom>
              <a:avLst/>
              <a:gdLst>
                <a:gd name="T0" fmla="*/ 32 w 62"/>
                <a:gd name="T1" fmla="*/ 0 h 92"/>
                <a:gd name="T2" fmla="*/ 0 w 62"/>
                <a:gd name="T3" fmla="*/ 0 h 92"/>
                <a:gd name="T4" fmla="*/ 0 w 62"/>
                <a:gd name="T5" fmla="*/ 92 h 92"/>
                <a:gd name="T6" fmla="*/ 32 w 62"/>
                <a:gd name="T7" fmla="*/ 92 h 92"/>
                <a:gd name="T8" fmla="*/ 62 w 62"/>
                <a:gd name="T9" fmla="*/ 65 h 92"/>
                <a:gd name="T10" fmla="*/ 62 w 62"/>
                <a:gd name="T11" fmla="*/ 27 h 92"/>
                <a:gd name="T12" fmla="*/ 32 w 62"/>
                <a:gd name="T13" fmla="*/ 0 h 92"/>
                <a:gd name="T14" fmla="*/ 15 w 62"/>
                <a:gd name="T15" fmla="*/ 14 h 92"/>
                <a:gd name="T16" fmla="*/ 32 w 62"/>
                <a:gd name="T17" fmla="*/ 14 h 92"/>
                <a:gd name="T18" fmla="*/ 47 w 62"/>
                <a:gd name="T19" fmla="*/ 28 h 92"/>
                <a:gd name="T20" fmla="*/ 47 w 62"/>
                <a:gd name="T21" fmla="*/ 64 h 92"/>
                <a:gd name="T22" fmla="*/ 32 w 62"/>
                <a:gd name="T23" fmla="*/ 78 h 92"/>
                <a:gd name="T24" fmla="*/ 15 w 62"/>
                <a:gd name="T25" fmla="*/ 78 h 92"/>
                <a:gd name="T26" fmla="*/ 15 w 62"/>
                <a:gd name="T2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2" y="0"/>
                  </a:moveTo>
                  <a:cubicBezTo>
                    <a:pt x="0" y="0"/>
                    <a:pt x="0" y="0"/>
                    <a:pt x="0" y="0"/>
                  </a:cubicBezTo>
                  <a:cubicBezTo>
                    <a:pt x="0" y="92"/>
                    <a:pt x="0" y="92"/>
                    <a:pt x="0" y="92"/>
                  </a:cubicBezTo>
                  <a:cubicBezTo>
                    <a:pt x="32" y="92"/>
                    <a:pt x="32" y="92"/>
                    <a:pt x="32" y="92"/>
                  </a:cubicBezTo>
                  <a:cubicBezTo>
                    <a:pt x="57" y="92"/>
                    <a:pt x="62" y="77"/>
                    <a:pt x="62" y="65"/>
                  </a:cubicBezTo>
                  <a:cubicBezTo>
                    <a:pt x="62" y="27"/>
                    <a:pt x="62" y="27"/>
                    <a:pt x="62" y="27"/>
                  </a:cubicBezTo>
                  <a:cubicBezTo>
                    <a:pt x="62" y="15"/>
                    <a:pt x="57" y="0"/>
                    <a:pt x="32" y="0"/>
                  </a:cubicBezTo>
                  <a:close/>
                  <a:moveTo>
                    <a:pt x="15" y="14"/>
                  </a:moveTo>
                  <a:cubicBezTo>
                    <a:pt x="32" y="14"/>
                    <a:pt x="32" y="14"/>
                    <a:pt x="32" y="14"/>
                  </a:cubicBezTo>
                  <a:cubicBezTo>
                    <a:pt x="45" y="14"/>
                    <a:pt x="47" y="19"/>
                    <a:pt x="47" y="28"/>
                  </a:cubicBezTo>
                  <a:cubicBezTo>
                    <a:pt x="47" y="64"/>
                    <a:pt x="47" y="64"/>
                    <a:pt x="47" y="64"/>
                  </a:cubicBezTo>
                  <a:cubicBezTo>
                    <a:pt x="47" y="73"/>
                    <a:pt x="45" y="78"/>
                    <a:pt x="32" y="78"/>
                  </a:cubicBezTo>
                  <a:cubicBezTo>
                    <a:pt x="15" y="78"/>
                    <a:pt x="15" y="78"/>
                    <a:pt x="15" y="78"/>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6" name="Freeform 89"/>
            <p:cNvSpPr>
              <a:spLocks noEditPoints="1"/>
            </p:cNvSpPr>
            <p:nvPr userDrawn="1"/>
          </p:nvSpPr>
          <p:spPr bwMode="auto">
            <a:xfrm>
              <a:off x="9728200"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5 w 67"/>
                <a:gd name="T15" fmla="*/ 29 h 94"/>
                <a:gd name="T16" fmla="*/ 33 w 67"/>
                <a:gd name="T17" fmla="*/ 14 h 94"/>
                <a:gd name="T18" fmla="*/ 52 w 67"/>
                <a:gd name="T19" fmla="*/ 29 h 94"/>
                <a:gd name="T20" fmla="*/ 52 w 67"/>
                <a:gd name="T21" fmla="*/ 65 h 94"/>
                <a:gd name="T22" fmla="*/ 33 w 67"/>
                <a:gd name="T23" fmla="*/ 81 h 94"/>
                <a:gd name="T24" fmla="*/ 15 w 67"/>
                <a:gd name="T25" fmla="*/ 65 h 94"/>
                <a:gd name="T26" fmla="*/ 15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5" y="29"/>
                  </a:moveTo>
                  <a:cubicBezTo>
                    <a:pt x="15" y="19"/>
                    <a:pt x="21" y="14"/>
                    <a:pt x="33" y="14"/>
                  </a:cubicBezTo>
                  <a:cubicBezTo>
                    <a:pt x="46" y="14"/>
                    <a:pt x="52" y="19"/>
                    <a:pt x="52" y="29"/>
                  </a:cubicBezTo>
                  <a:cubicBezTo>
                    <a:pt x="52" y="65"/>
                    <a:pt x="52" y="65"/>
                    <a:pt x="52" y="65"/>
                  </a:cubicBezTo>
                  <a:cubicBezTo>
                    <a:pt x="52" y="76"/>
                    <a:pt x="46" y="81"/>
                    <a:pt x="33" y="81"/>
                  </a:cubicBezTo>
                  <a:cubicBezTo>
                    <a:pt x="21" y="81"/>
                    <a:pt x="15" y="76"/>
                    <a:pt x="15" y="65"/>
                  </a:cubicBezTo>
                  <a:lnTo>
                    <a:pt x="15"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7" name="Freeform 90"/>
            <p:cNvSpPr>
              <a:spLocks noEditPoints="1"/>
            </p:cNvSpPr>
            <p:nvPr userDrawn="1"/>
          </p:nvSpPr>
          <p:spPr bwMode="auto">
            <a:xfrm>
              <a:off x="9788525" y="5845175"/>
              <a:ext cx="50800"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8" name="Freeform 91"/>
            <p:cNvSpPr>
              <a:spLocks/>
            </p:cNvSpPr>
            <p:nvPr userDrawn="1"/>
          </p:nvSpPr>
          <p:spPr bwMode="auto">
            <a:xfrm>
              <a:off x="9839325" y="5845175"/>
              <a:ext cx="47625" cy="65087"/>
            </a:xfrm>
            <a:custGeom>
              <a:avLst/>
              <a:gdLst>
                <a:gd name="T0" fmla="*/ 0 w 30"/>
                <a:gd name="T1" fmla="*/ 0 h 41"/>
                <a:gd name="T2" fmla="*/ 0 w 30"/>
                <a:gd name="T3" fmla="*/ 7 h 41"/>
                <a:gd name="T4" fmla="*/ 12 w 30"/>
                <a:gd name="T5" fmla="*/ 7 h 41"/>
                <a:gd name="T6" fmla="*/ 12 w 30"/>
                <a:gd name="T7" fmla="*/ 41 h 41"/>
                <a:gd name="T8" fmla="*/ 19 w 30"/>
                <a:gd name="T9" fmla="*/ 41 h 41"/>
                <a:gd name="T10" fmla="*/ 19 w 30"/>
                <a:gd name="T11" fmla="*/ 7 h 41"/>
                <a:gd name="T12" fmla="*/ 30 w 30"/>
                <a:gd name="T13" fmla="*/ 7 h 41"/>
                <a:gd name="T14" fmla="*/ 30 w 30"/>
                <a:gd name="T15" fmla="*/ 0 h 41"/>
                <a:gd name="T16" fmla="*/ 0 w 30"/>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1">
                  <a:moveTo>
                    <a:pt x="0" y="0"/>
                  </a:moveTo>
                  <a:lnTo>
                    <a:pt x="0" y="7"/>
                  </a:lnTo>
                  <a:lnTo>
                    <a:pt x="12" y="7"/>
                  </a:lnTo>
                  <a:lnTo>
                    <a:pt x="12" y="41"/>
                  </a:lnTo>
                  <a:lnTo>
                    <a:pt x="19" y="41"/>
                  </a:lnTo>
                  <a:lnTo>
                    <a:pt x="19" y="7"/>
                  </a:lnTo>
                  <a:lnTo>
                    <a:pt x="30" y="7"/>
                  </a:lnTo>
                  <a:lnTo>
                    <a:pt x="30" y="0"/>
                  </a:lnTo>
                  <a:lnTo>
                    <a:pt x="0"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 name="Freeform 92"/>
            <p:cNvSpPr>
              <a:spLocks/>
            </p:cNvSpPr>
            <p:nvPr userDrawn="1"/>
          </p:nvSpPr>
          <p:spPr bwMode="auto">
            <a:xfrm>
              <a:off x="9920288" y="5848350"/>
              <a:ext cx="46037" cy="79375"/>
            </a:xfrm>
            <a:custGeom>
              <a:avLst/>
              <a:gdLst>
                <a:gd name="T0" fmla="*/ 66 w 66"/>
                <a:gd name="T1" fmla="*/ 113 h 113"/>
                <a:gd name="T2" fmla="*/ 51 w 66"/>
                <a:gd name="T3" fmla="*/ 113 h 113"/>
                <a:gd name="T4" fmla="*/ 51 w 66"/>
                <a:gd name="T5" fmla="*/ 12 h 113"/>
                <a:gd name="T6" fmla="*/ 18 w 66"/>
                <a:gd name="T7" fmla="*/ 12 h 113"/>
                <a:gd name="T8" fmla="*/ 15 w 66"/>
                <a:gd name="T9" fmla="*/ 42 h 113"/>
                <a:gd name="T10" fmla="*/ 33 w 66"/>
                <a:gd name="T11" fmla="*/ 42 h 113"/>
                <a:gd name="T12" fmla="*/ 33 w 66"/>
                <a:gd name="T13" fmla="*/ 54 h 113"/>
                <a:gd name="T14" fmla="*/ 2 w 66"/>
                <a:gd name="T15" fmla="*/ 54 h 113"/>
                <a:gd name="T16" fmla="*/ 0 w 66"/>
                <a:gd name="T17" fmla="*/ 52 h 113"/>
                <a:gd name="T18" fmla="*/ 6 w 66"/>
                <a:gd name="T19" fmla="*/ 0 h 113"/>
                <a:gd name="T20" fmla="*/ 64 w 66"/>
                <a:gd name="T21" fmla="*/ 0 h 113"/>
                <a:gd name="T22" fmla="*/ 66 w 66"/>
                <a:gd name="T23" fmla="*/ 2 h 113"/>
                <a:gd name="T24" fmla="*/ 66 w 66"/>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13">
                  <a:moveTo>
                    <a:pt x="66" y="113"/>
                  </a:moveTo>
                  <a:cubicBezTo>
                    <a:pt x="51" y="113"/>
                    <a:pt x="51" y="113"/>
                    <a:pt x="51" y="113"/>
                  </a:cubicBezTo>
                  <a:cubicBezTo>
                    <a:pt x="51" y="12"/>
                    <a:pt x="51" y="12"/>
                    <a:pt x="51" y="12"/>
                  </a:cubicBezTo>
                  <a:cubicBezTo>
                    <a:pt x="18" y="12"/>
                    <a:pt x="18" y="12"/>
                    <a:pt x="18" y="12"/>
                  </a:cubicBezTo>
                  <a:cubicBezTo>
                    <a:pt x="15" y="42"/>
                    <a:pt x="15" y="42"/>
                    <a:pt x="15" y="42"/>
                  </a:cubicBezTo>
                  <a:cubicBezTo>
                    <a:pt x="33" y="42"/>
                    <a:pt x="33" y="42"/>
                    <a:pt x="33" y="42"/>
                  </a:cubicBezTo>
                  <a:cubicBezTo>
                    <a:pt x="33" y="54"/>
                    <a:pt x="33" y="54"/>
                    <a:pt x="33" y="54"/>
                  </a:cubicBezTo>
                  <a:cubicBezTo>
                    <a:pt x="2" y="54"/>
                    <a:pt x="2" y="54"/>
                    <a:pt x="2" y="54"/>
                  </a:cubicBezTo>
                  <a:cubicBezTo>
                    <a:pt x="1" y="54"/>
                    <a:pt x="0" y="53"/>
                    <a:pt x="0" y="52"/>
                  </a:cubicBezTo>
                  <a:cubicBezTo>
                    <a:pt x="6" y="0"/>
                    <a:pt x="6" y="0"/>
                    <a:pt x="6" y="0"/>
                  </a:cubicBezTo>
                  <a:cubicBezTo>
                    <a:pt x="64" y="0"/>
                    <a:pt x="64" y="0"/>
                    <a:pt x="64" y="0"/>
                  </a:cubicBezTo>
                  <a:cubicBezTo>
                    <a:pt x="65" y="0"/>
                    <a:pt x="66" y="0"/>
                    <a:pt x="66" y="2"/>
                  </a:cubicBezTo>
                  <a:lnTo>
                    <a:pt x="66" y="11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 name="Freeform 93"/>
            <p:cNvSpPr>
              <a:spLocks/>
            </p:cNvSpPr>
            <p:nvPr userDrawn="1"/>
          </p:nvSpPr>
          <p:spPr bwMode="auto">
            <a:xfrm>
              <a:off x="9980613" y="5848350"/>
              <a:ext cx="19050" cy="60325"/>
            </a:xfrm>
            <a:custGeom>
              <a:avLst/>
              <a:gdLst>
                <a:gd name="T0" fmla="*/ 27 w 27"/>
                <a:gd name="T1" fmla="*/ 86 h 86"/>
                <a:gd name="T2" fmla="*/ 12 w 27"/>
                <a:gd name="T3" fmla="*/ 86 h 86"/>
                <a:gd name="T4" fmla="*/ 12 w 27"/>
                <a:gd name="T5" fmla="*/ 12 h 86"/>
                <a:gd name="T6" fmla="*/ 0 w 27"/>
                <a:gd name="T7" fmla="*/ 12 h 86"/>
                <a:gd name="T8" fmla="*/ 0 w 27"/>
                <a:gd name="T9" fmla="*/ 0 h 86"/>
                <a:gd name="T10" fmla="*/ 25 w 27"/>
                <a:gd name="T11" fmla="*/ 0 h 86"/>
                <a:gd name="T12" fmla="*/ 27 w 27"/>
                <a:gd name="T13" fmla="*/ 2 h 86"/>
                <a:gd name="T14" fmla="*/ 27 w 27"/>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86">
                  <a:moveTo>
                    <a:pt x="27" y="86"/>
                  </a:moveTo>
                  <a:cubicBezTo>
                    <a:pt x="12" y="86"/>
                    <a:pt x="12" y="86"/>
                    <a:pt x="12" y="8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 name="Freeform 94"/>
            <p:cNvSpPr>
              <a:spLocks/>
            </p:cNvSpPr>
            <p:nvPr userDrawn="1"/>
          </p:nvSpPr>
          <p:spPr bwMode="auto">
            <a:xfrm>
              <a:off x="10010775" y="5848350"/>
              <a:ext cx="58737" cy="60325"/>
            </a:xfrm>
            <a:custGeom>
              <a:avLst/>
              <a:gdLst>
                <a:gd name="T0" fmla="*/ 82 w 82"/>
                <a:gd name="T1" fmla="*/ 86 h 86"/>
                <a:gd name="T2" fmla="*/ 67 w 82"/>
                <a:gd name="T3" fmla="*/ 86 h 86"/>
                <a:gd name="T4" fmla="*/ 67 w 82"/>
                <a:gd name="T5" fmla="*/ 26 h 86"/>
                <a:gd name="T6" fmla="*/ 54 w 82"/>
                <a:gd name="T7" fmla="*/ 12 h 86"/>
                <a:gd name="T8" fmla="*/ 28 w 82"/>
                <a:gd name="T9" fmla="*/ 12 h 86"/>
                <a:gd name="T10" fmla="*/ 28 w 82"/>
                <a:gd name="T11" fmla="*/ 84 h 86"/>
                <a:gd name="T12" fmla="*/ 26 w 82"/>
                <a:gd name="T13" fmla="*/ 86 h 86"/>
                <a:gd name="T14" fmla="*/ 0 w 82"/>
                <a:gd name="T15" fmla="*/ 86 h 86"/>
                <a:gd name="T16" fmla="*/ 0 w 82"/>
                <a:gd name="T17" fmla="*/ 74 h 86"/>
                <a:gd name="T18" fmla="*/ 13 w 82"/>
                <a:gd name="T19" fmla="*/ 74 h 86"/>
                <a:gd name="T20" fmla="*/ 13 w 82"/>
                <a:gd name="T21" fmla="*/ 0 h 86"/>
                <a:gd name="T22" fmla="*/ 58 w 82"/>
                <a:gd name="T23" fmla="*/ 0 h 86"/>
                <a:gd name="T24" fmla="*/ 82 w 82"/>
                <a:gd name="T25" fmla="*/ 26 h 86"/>
                <a:gd name="T26" fmla="*/ 82 w 82"/>
                <a:gd name="T2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86">
                  <a:moveTo>
                    <a:pt x="82" y="86"/>
                  </a:moveTo>
                  <a:cubicBezTo>
                    <a:pt x="67" y="86"/>
                    <a:pt x="67" y="86"/>
                    <a:pt x="67" y="86"/>
                  </a:cubicBezTo>
                  <a:cubicBezTo>
                    <a:pt x="67" y="26"/>
                    <a:pt x="67" y="26"/>
                    <a:pt x="67" y="26"/>
                  </a:cubicBezTo>
                  <a:cubicBezTo>
                    <a:pt x="67" y="18"/>
                    <a:pt x="64" y="12"/>
                    <a:pt x="54" y="12"/>
                  </a:cubicBezTo>
                  <a:cubicBezTo>
                    <a:pt x="28" y="12"/>
                    <a:pt x="28" y="12"/>
                    <a:pt x="28" y="12"/>
                  </a:cubicBezTo>
                  <a:cubicBezTo>
                    <a:pt x="28" y="84"/>
                    <a:pt x="28" y="84"/>
                    <a:pt x="28" y="84"/>
                  </a:cubicBezTo>
                  <a:cubicBezTo>
                    <a:pt x="28" y="85"/>
                    <a:pt x="27" y="86"/>
                    <a:pt x="26" y="86"/>
                  </a:cubicBezTo>
                  <a:cubicBezTo>
                    <a:pt x="0" y="86"/>
                    <a:pt x="0" y="86"/>
                    <a:pt x="0" y="86"/>
                  </a:cubicBezTo>
                  <a:cubicBezTo>
                    <a:pt x="0" y="74"/>
                    <a:pt x="0" y="74"/>
                    <a:pt x="0" y="74"/>
                  </a:cubicBezTo>
                  <a:cubicBezTo>
                    <a:pt x="13" y="74"/>
                    <a:pt x="13" y="74"/>
                    <a:pt x="13" y="74"/>
                  </a:cubicBezTo>
                  <a:cubicBezTo>
                    <a:pt x="13" y="0"/>
                    <a:pt x="13" y="0"/>
                    <a:pt x="13" y="0"/>
                  </a:cubicBezTo>
                  <a:cubicBezTo>
                    <a:pt x="58" y="0"/>
                    <a:pt x="58" y="0"/>
                    <a:pt x="58" y="0"/>
                  </a:cubicBezTo>
                  <a:cubicBezTo>
                    <a:pt x="74" y="0"/>
                    <a:pt x="82" y="9"/>
                    <a:pt x="82" y="26"/>
                  </a:cubicBezTo>
                  <a:lnTo>
                    <a:pt x="82"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 name="Freeform 95"/>
            <p:cNvSpPr>
              <a:spLocks/>
            </p:cNvSpPr>
            <p:nvPr userDrawn="1"/>
          </p:nvSpPr>
          <p:spPr bwMode="auto">
            <a:xfrm>
              <a:off x="10083800" y="5848350"/>
              <a:ext cx="19050" cy="33337"/>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 name="Freeform 96"/>
            <p:cNvSpPr>
              <a:spLocks/>
            </p:cNvSpPr>
            <p:nvPr userDrawn="1"/>
          </p:nvSpPr>
          <p:spPr bwMode="auto">
            <a:xfrm>
              <a:off x="10117138" y="5848350"/>
              <a:ext cx="71437" cy="61912"/>
            </a:xfrm>
            <a:custGeom>
              <a:avLst/>
              <a:gdLst>
                <a:gd name="T0" fmla="*/ 102 w 102"/>
                <a:gd name="T1" fmla="*/ 53 h 88"/>
                <a:gd name="T2" fmla="*/ 55 w 102"/>
                <a:gd name="T3" fmla="*/ 88 h 88"/>
                <a:gd name="T4" fmla="*/ 9 w 102"/>
                <a:gd name="T5" fmla="*/ 78 h 88"/>
                <a:gd name="T6" fmla="*/ 9 w 102"/>
                <a:gd name="T7" fmla="*/ 12 h 88"/>
                <a:gd name="T8" fmla="*/ 0 w 102"/>
                <a:gd name="T9" fmla="*/ 12 h 88"/>
                <a:gd name="T10" fmla="*/ 0 w 102"/>
                <a:gd name="T11" fmla="*/ 0 h 88"/>
                <a:gd name="T12" fmla="*/ 21 w 102"/>
                <a:gd name="T13" fmla="*/ 0 h 88"/>
                <a:gd name="T14" fmla="*/ 23 w 102"/>
                <a:gd name="T15" fmla="*/ 2 h 88"/>
                <a:gd name="T16" fmla="*/ 23 w 102"/>
                <a:gd name="T17" fmla="*/ 69 h 88"/>
                <a:gd name="T18" fmla="*/ 47 w 102"/>
                <a:gd name="T19" fmla="*/ 75 h 88"/>
                <a:gd name="T20" fmla="*/ 47 w 102"/>
                <a:gd name="T21" fmla="*/ 0 h 88"/>
                <a:gd name="T22" fmla="*/ 62 w 102"/>
                <a:gd name="T23" fmla="*/ 0 h 88"/>
                <a:gd name="T24" fmla="*/ 62 w 102"/>
                <a:gd name="T25" fmla="*/ 75 h 88"/>
                <a:gd name="T26" fmla="*/ 88 w 102"/>
                <a:gd name="T27" fmla="*/ 53 h 88"/>
                <a:gd name="T28" fmla="*/ 88 w 102"/>
                <a:gd name="T29" fmla="*/ 0 h 88"/>
                <a:gd name="T30" fmla="*/ 102 w 102"/>
                <a:gd name="T31" fmla="*/ 0 h 88"/>
                <a:gd name="T32" fmla="*/ 102 w 102"/>
                <a:gd name="T33"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8">
                  <a:moveTo>
                    <a:pt x="102" y="53"/>
                  </a:moveTo>
                  <a:cubicBezTo>
                    <a:pt x="102" y="74"/>
                    <a:pt x="80" y="88"/>
                    <a:pt x="55" y="88"/>
                  </a:cubicBezTo>
                  <a:cubicBezTo>
                    <a:pt x="30" y="88"/>
                    <a:pt x="9" y="78"/>
                    <a:pt x="9" y="78"/>
                  </a:cubicBezTo>
                  <a:cubicBezTo>
                    <a:pt x="9" y="12"/>
                    <a:pt x="9" y="12"/>
                    <a:pt x="9" y="12"/>
                  </a:cubicBezTo>
                  <a:cubicBezTo>
                    <a:pt x="0" y="12"/>
                    <a:pt x="0" y="12"/>
                    <a:pt x="0" y="12"/>
                  </a:cubicBezTo>
                  <a:cubicBezTo>
                    <a:pt x="0" y="0"/>
                    <a:pt x="0" y="0"/>
                    <a:pt x="0" y="0"/>
                  </a:cubicBezTo>
                  <a:cubicBezTo>
                    <a:pt x="21" y="0"/>
                    <a:pt x="21" y="0"/>
                    <a:pt x="21" y="0"/>
                  </a:cubicBezTo>
                  <a:cubicBezTo>
                    <a:pt x="22" y="0"/>
                    <a:pt x="23" y="0"/>
                    <a:pt x="23" y="2"/>
                  </a:cubicBezTo>
                  <a:cubicBezTo>
                    <a:pt x="23" y="69"/>
                    <a:pt x="23" y="69"/>
                    <a:pt x="23" y="69"/>
                  </a:cubicBezTo>
                  <a:cubicBezTo>
                    <a:pt x="23" y="69"/>
                    <a:pt x="32" y="73"/>
                    <a:pt x="47" y="75"/>
                  </a:cubicBezTo>
                  <a:cubicBezTo>
                    <a:pt x="47" y="0"/>
                    <a:pt x="47" y="0"/>
                    <a:pt x="47" y="0"/>
                  </a:cubicBezTo>
                  <a:cubicBezTo>
                    <a:pt x="62" y="0"/>
                    <a:pt x="62" y="0"/>
                    <a:pt x="62" y="0"/>
                  </a:cubicBezTo>
                  <a:cubicBezTo>
                    <a:pt x="62" y="75"/>
                    <a:pt x="62" y="75"/>
                    <a:pt x="62" y="75"/>
                  </a:cubicBezTo>
                  <a:cubicBezTo>
                    <a:pt x="78" y="73"/>
                    <a:pt x="88" y="62"/>
                    <a:pt x="88" y="53"/>
                  </a:cubicBezTo>
                  <a:cubicBezTo>
                    <a:pt x="88" y="0"/>
                    <a:pt x="88" y="0"/>
                    <a:pt x="88" y="0"/>
                  </a:cubicBezTo>
                  <a:cubicBezTo>
                    <a:pt x="102" y="0"/>
                    <a:pt x="102" y="0"/>
                    <a:pt x="102" y="0"/>
                  </a:cubicBezTo>
                  <a:lnTo>
                    <a:pt x="102" y="5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 name="Freeform 97"/>
            <p:cNvSpPr>
              <a:spLocks/>
            </p:cNvSpPr>
            <p:nvPr userDrawn="1"/>
          </p:nvSpPr>
          <p:spPr bwMode="auto">
            <a:xfrm>
              <a:off x="10202863" y="5848350"/>
              <a:ext cx="49212" cy="60325"/>
            </a:xfrm>
            <a:custGeom>
              <a:avLst/>
              <a:gdLst>
                <a:gd name="T0" fmla="*/ 70 w 70"/>
                <a:gd name="T1" fmla="*/ 86 h 86"/>
                <a:gd name="T2" fmla="*/ 0 w 70"/>
                <a:gd name="T3" fmla="*/ 86 h 86"/>
                <a:gd name="T4" fmla="*/ 0 w 70"/>
                <a:gd name="T5" fmla="*/ 74 h 86"/>
                <a:gd name="T6" fmla="*/ 45 w 70"/>
                <a:gd name="T7" fmla="*/ 74 h 86"/>
                <a:gd name="T8" fmla="*/ 45 w 70"/>
                <a:gd name="T9" fmla="*/ 26 h 86"/>
                <a:gd name="T10" fmla="*/ 32 w 70"/>
                <a:gd name="T11" fmla="*/ 12 h 86"/>
                <a:gd name="T12" fmla="*/ 0 w 70"/>
                <a:gd name="T13" fmla="*/ 12 h 86"/>
                <a:gd name="T14" fmla="*/ 0 w 70"/>
                <a:gd name="T15" fmla="*/ 0 h 86"/>
                <a:gd name="T16" fmla="*/ 35 w 70"/>
                <a:gd name="T17" fmla="*/ 0 h 86"/>
                <a:gd name="T18" fmla="*/ 59 w 70"/>
                <a:gd name="T19" fmla="*/ 26 h 86"/>
                <a:gd name="T20" fmla="*/ 59 w 70"/>
                <a:gd name="T21" fmla="*/ 74 h 86"/>
                <a:gd name="T22" fmla="*/ 70 w 70"/>
                <a:gd name="T23" fmla="*/ 74 h 86"/>
                <a:gd name="T24" fmla="*/ 70 w 7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86">
                  <a:moveTo>
                    <a:pt x="70" y="86"/>
                  </a:moveTo>
                  <a:cubicBezTo>
                    <a:pt x="0" y="86"/>
                    <a:pt x="0" y="86"/>
                    <a:pt x="0" y="86"/>
                  </a:cubicBezTo>
                  <a:cubicBezTo>
                    <a:pt x="0" y="74"/>
                    <a:pt x="0" y="74"/>
                    <a:pt x="0" y="74"/>
                  </a:cubicBezTo>
                  <a:cubicBezTo>
                    <a:pt x="45" y="74"/>
                    <a:pt x="45" y="74"/>
                    <a:pt x="45" y="74"/>
                  </a:cubicBezTo>
                  <a:cubicBezTo>
                    <a:pt x="45" y="26"/>
                    <a:pt x="45" y="26"/>
                    <a:pt x="45" y="26"/>
                  </a:cubicBezTo>
                  <a:cubicBezTo>
                    <a:pt x="45" y="18"/>
                    <a:pt x="41" y="12"/>
                    <a:pt x="32" y="12"/>
                  </a:cubicBezTo>
                  <a:cubicBezTo>
                    <a:pt x="0" y="12"/>
                    <a:pt x="0" y="12"/>
                    <a:pt x="0" y="12"/>
                  </a:cubicBezTo>
                  <a:cubicBezTo>
                    <a:pt x="0" y="0"/>
                    <a:pt x="0" y="0"/>
                    <a:pt x="0" y="0"/>
                  </a:cubicBezTo>
                  <a:cubicBezTo>
                    <a:pt x="35" y="0"/>
                    <a:pt x="35" y="0"/>
                    <a:pt x="35" y="0"/>
                  </a:cubicBezTo>
                  <a:cubicBezTo>
                    <a:pt x="51" y="0"/>
                    <a:pt x="59" y="9"/>
                    <a:pt x="59" y="26"/>
                  </a:cubicBezTo>
                  <a:cubicBezTo>
                    <a:pt x="59" y="74"/>
                    <a:pt x="59" y="74"/>
                    <a:pt x="59" y="74"/>
                  </a:cubicBezTo>
                  <a:cubicBezTo>
                    <a:pt x="70" y="74"/>
                    <a:pt x="70" y="74"/>
                    <a:pt x="70" y="74"/>
                  </a:cubicBezTo>
                  <a:lnTo>
                    <a:pt x="70"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
        <p:nvSpPr>
          <p:cNvPr id="8" name="Picture Placeholder 7"/>
          <p:cNvSpPr>
            <a:spLocks noGrp="1"/>
          </p:cNvSpPr>
          <p:nvPr>
            <p:ph type="pic" sz="quarter" idx="10"/>
          </p:nvPr>
        </p:nvSpPr>
        <p:spPr>
          <a:xfrm>
            <a:off x="0" y="0"/>
            <a:ext cx="3954463" cy="6570663"/>
          </a:xfrm>
        </p:spPr>
        <p:txBody>
          <a:bodyPr/>
          <a:lstStyle/>
          <a:p>
            <a:endParaRPr lang="he-IL"/>
          </a:p>
        </p:txBody>
      </p:sp>
    </p:spTree>
    <p:extLst>
      <p:ext uri="{BB962C8B-B14F-4D97-AF65-F5344CB8AC3E}">
        <p14:creationId xmlns:p14="http://schemas.microsoft.com/office/powerpoint/2010/main" val="2636389555"/>
      </p:ext>
    </p:extLst>
  </p:cSld>
  <p:clrMapOvr>
    <a:masterClrMapping/>
  </p:clrMapOvr>
  <p:extLst>
    <p:ext uri="{DCECCB84-F9BA-43D5-87BE-67443E8EF086}">
      <p15:sldGuideLst xmlns="" xmlns:p15="http://schemas.microsoft.com/office/powerpoint/2012/main">
        <p15:guide id="1" orient="horz" pos="255" userDrawn="1">
          <p15:clr>
            <a:srgbClr val="FBAE40"/>
          </p15:clr>
        </p15:guide>
        <p15:guide id="2" pos="7151">
          <p15:clr>
            <a:srgbClr val="FBAE40"/>
          </p15:clr>
        </p15:guide>
        <p15:guide id="3" pos="52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תמונה גדולה">
    <p:spTree>
      <p:nvGrpSpPr>
        <p:cNvPr id="1" name=""/>
        <p:cNvGrpSpPr/>
        <p:nvPr/>
      </p:nvGrpSpPr>
      <p:grpSpPr>
        <a:xfrm>
          <a:off x="0" y="0"/>
          <a:ext cx="0" cy="0"/>
          <a:chOff x="0" y="0"/>
          <a:chExt cx="0" cy="0"/>
        </a:xfrm>
      </p:grpSpPr>
      <p:sp>
        <p:nvSpPr>
          <p:cNvPr id="2" name="Title 1"/>
          <p:cNvSpPr>
            <a:spLocks noGrp="1"/>
          </p:cNvSpPr>
          <p:nvPr>
            <p:ph type="title"/>
          </p:nvPr>
        </p:nvSpPr>
        <p:spPr>
          <a:xfrm>
            <a:off x="8217725" y="1303572"/>
            <a:ext cx="3135166" cy="691777"/>
          </a:xfrm>
        </p:spPr>
        <p:txBody>
          <a:bodyPr anchor="t"/>
          <a:lstStyle>
            <a:lvl1pPr algn="r" rtl="1">
              <a:lnSpc>
                <a:spcPct val="80000"/>
              </a:lnSpc>
              <a:defRPr b="1">
                <a:latin typeface="Arial" panose="020B0604020202020204" pitchFamily="34" charset="0"/>
                <a:cs typeface="Arial" panose="020B0604020202020204" pitchFamily="34" charset="0"/>
              </a:defRPr>
            </a:lvl1pPr>
          </a:lstStyle>
          <a:p>
            <a:r>
              <a:rPr lang="en-US" dirty="0"/>
              <a:t>Click to edit Master title style</a:t>
            </a:r>
            <a:endParaRPr lang="he-IL" dirty="0"/>
          </a:p>
        </p:txBody>
      </p:sp>
      <p:sp>
        <p:nvSpPr>
          <p:cNvPr id="3" name="Content Placeholder 2"/>
          <p:cNvSpPr>
            <a:spLocks noGrp="1"/>
          </p:cNvSpPr>
          <p:nvPr>
            <p:ph idx="1"/>
          </p:nvPr>
        </p:nvSpPr>
        <p:spPr>
          <a:xfrm>
            <a:off x="8217725" y="3716977"/>
            <a:ext cx="3134488" cy="2459986"/>
          </a:xfrm>
        </p:spPr>
        <p:txBody>
          <a:bodyPr/>
          <a:lstStyle>
            <a:lvl1pPr marL="0" indent="0" algn="r" rtl="1">
              <a:lnSpc>
                <a:spcPct val="100000"/>
              </a:lnSpc>
              <a:spcAft>
                <a:spcPts val="600"/>
              </a:spcAft>
              <a:buNone/>
              <a:defRPr b="1">
                <a:solidFill>
                  <a:srgbClr val="0064FF"/>
                </a:solidFill>
                <a:latin typeface="Arial" panose="020B0604020202020204" pitchFamily="34" charset="0"/>
                <a:cs typeface="Arial" panose="020B0604020202020204" pitchFamily="34" charset="0"/>
              </a:defRPr>
            </a:lvl1pPr>
            <a:lvl2pPr marL="273050" indent="-273050" algn="r" rtl="1">
              <a:lnSpc>
                <a:spcPct val="100000"/>
              </a:lnSpc>
              <a:spcAft>
                <a:spcPts val="600"/>
              </a:spcAft>
              <a:buClr>
                <a:srgbClr val="0064FF"/>
              </a:buClr>
              <a:defRPr>
                <a:latin typeface="Arial" panose="020B0604020202020204" pitchFamily="34" charset="0"/>
                <a:cs typeface="Arial" panose="020B0604020202020204" pitchFamily="34" charset="0"/>
              </a:defRPr>
            </a:lvl2pPr>
            <a:lvl3pPr marL="534988" indent="-261938" algn="r" rtl="1">
              <a:lnSpc>
                <a:spcPct val="100000"/>
              </a:lnSpc>
              <a:spcAft>
                <a:spcPts val="600"/>
              </a:spcAft>
              <a:buFont typeface="Calibri" panose="020F0502020204030204" pitchFamily="34" charset="0"/>
              <a:buChar char="-"/>
              <a:defRPr>
                <a:latin typeface="Arial" panose="020B0604020202020204" pitchFamily="34" charset="0"/>
                <a:cs typeface="Arial" panose="020B0604020202020204" pitchFamily="34" charset="0"/>
              </a:defRPr>
            </a:lvl3pPr>
            <a:lvl4pPr algn="r" rtl="1">
              <a:lnSpc>
                <a:spcPct val="100000"/>
              </a:lnSpc>
              <a:spcAft>
                <a:spcPts val="600"/>
              </a:spcAft>
              <a:defRPr>
                <a:latin typeface="Arial" panose="020B0604020202020204" pitchFamily="34" charset="0"/>
                <a:cs typeface="Arial" panose="020B0604020202020204" pitchFamily="34" charset="0"/>
              </a:defRPr>
            </a:lvl4pPr>
            <a:lvl5pPr algn="r" rtl="1">
              <a:lnSpc>
                <a:spcPct val="100000"/>
              </a:lnSpc>
              <a:spcAft>
                <a:spcPts val="600"/>
              </a:spcAft>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
        <p:nvSpPr>
          <p:cNvPr id="57" name="מלבן 19"/>
          <p:cNvSpPr/>
          <p:nvPr userDrawn="1"/>
        </p:nvSpPr>
        <p:spPr>
          <a:xfrm>
            <a:off x="0" y="6569968"/>
            <a:ext cx="12192000" cy="288032"/>
          </a:xfrm>
          <a:prstGeom prst="rect">
            <a:avLst/>
          </a:prstGeom>
          <a:solidFill>
            <a:srgbClr val="006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5" name="Group 104"/>
          <p:cNvGrpSpPr>
            <a:grpSpLocks noChangeAspect="1"/>
          </p:cNvGrpSpPr>
          <p:nvPr userDrawn="1"/>
        </p:nvGrpSpPr>
        <p:grpSpPr>
          <a:xfrm>
            <a:off x="9865035" y="208104"/>
            <a:ext cx="1737058" cy="1029569"/>
            <a:chOff x="9393238" y="4881563"/>
            <a:chExt cx="1960562" cy="1162049"/>
          </a:xfrm>
        </p:grpSpPr>
        <p:sp>
          <p:nvSpPr>
            <p:cNvPr id="60" name="Freeform 53"/>
            <p:cNvSpPr>
              <a:spLocks noEditPoints="1"/>
            </p:cNvSpPr>
            <p:nvPr userDrawn="1"/>
          </p:nvSpPr>
          <p:spPr bwMode="auto">
            <a:xfrm>
              <a:off x="9629775" y="5273675"/>
              <a:ext cx="82550" cy="106362"/>
            </a:xfrm>
            <a:custGeom>
              <a:avLst/>
              <a:gdLst>
                <a:gd name="T0" fmla="*/ 118 w 118"/>
                <a:gd name="T1" fmla="*/ 151 h 151"/>
                <a:gd name="T2" fmla="*/ 92 w 118"/>
                <a:gd name="T3" fmla="*/ 151 h 151"/>
                <a:gd name="T4" fmla="*/ 92 w 118"/>
                <a:gd name="T5" fmla="*/ 46 h 151"/>
                <a:gd name="T6" fmla="*/ 70 w 118"/>
                <a:gd name="T7" fmla="*/ 21 h 151"/>
                <a:gd name="T8" fmla="*/ 0 w 118"/>
                <a:gd name="T9" fmla="*/ 21 h 151"/>
                <a:gd name="T10" fmla="*/ 0 w 118"/>
                <a:gd name="T11" fmla="*/ 0 h 151"/>
                <a:gd name="T12" fmla="*/ 76 w 118"/>
                <a:gd name="T13" fmla="*/ 0 h 151"/>
                <a:gd name="T14" fmla="*/ 118 w 118"/>
                <a:gd name="T15" fmla="*/ 47 h 151"/>
                <a:gd name="T16" fmla="*/ 118 w 118"/>
                <a:gd name="T17" fmla="*/ 151 h 151"/>
                <a:gd name="T18" fmla="*/ 26 w 118"/>
                <a:gd name="T19" fmla="*/ 151 h 151"/>
                <a:gd name="T20" fmla="*/ 0 w 118"/>
                <a:gd name="T21" fmla="*/ 151 h 151"/>
                <a:gd name="T22" fmla="*/ 0 w 118"/>
                <a:gd name="T23" fmla="*/ 64 h 151"/>
                <a:gd name="T24" fmla="*/ 26 w 118"/>
                <a:gd name="T25" fmla="*/ 64 h 151"/>
                <a:gd name="T26" fmla="*/ 26 w 118"/>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51">
                  <a:moveTo>
                    <a:pt x="118" y="151"/>
                  </a:moveTo>
                  <a:cubicBezTo>
                    <a:pt x="92" y="151"/>
                    <a:pt x="92" y="151"/>
                    <a:pt x="92" y="151"/>
                  </a:cubicBezTo>
                  <a:cubicBezTo>
                    <a:pt x="92" y="46"/>
                    <a:pt x="92" y="46"/>
                    <a:pt x="92" y="46"/>
                  </a:cubicBezTo>
                  <a:cubicBezTo>
                    <a:pt x="92" y="32"/>
                    <a:pt x="87" y="21"/>
                    <a:pt x="70" y="21"/>
                  </a:cubicBezTo>
                  <a:cubicBezTo>
                    <a:pt x="0" y="21"/>
                    <a:pt x="0" y="21"/>
                    <a:pt x="0" y="21"/>
                  </a:cubicBezTo>
                  <a:cubicBezTo>
                    <a:pt x="0" y="0"/>
                    <a:pt x="0" y="0"/>
                    <a:pt x="0" y="0"/>
                  </a:cubicBezTo>
                  <a:cubicBezTo>
                    <a:pt x="76" y="0"/>
                    <a:pt x="76" y="0"/>
                    <a:pt x="76" y="0"/>
                  </a:cubicBezTo>
                  <a:cubicBezTo>
                    <a:pt x="104" y="0"/>
                    <a:pt x="118" y="17"/>
                    <a:pt x="118" y="47"/>
                  </a:cubicBezTo>
                  <a:lnTo>
                    <a:pt x="118"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1" name="Freeform 54"/>
            <p:cNvSpPr>
              <a:spLocks/>
            </p:cNvSpPr>
            <p:nvPr userDrawn="1"/>
          </p:nvSpPr>
          <p:spPr bwMode="auto">
            <a:xfrm>
              <a:off x="9737725" y="5248275"/>
              <a:ext cx="87312" cy="131762"/>
            </a:xfrm>
            <a:custGeom>
              <a:avLst/>
              <a:gdLst>
                <a:gd name="T0" fmla="*/ 124 w 124"/>
                <a:gd name="T1" fmla="*/ 57 h 187"/>
                <a:gd name="T2" fmla="*/ 61 w 124"/>
                <a:gd name="T3" fmla="*/ 187 h 187"/>
                <a:gd name="T4" fmla="*/ 34 w 124"/>
                <a:gd name="T5" fmla="*/ 187 h 187"/>
                <a:gd name="T6" fmla="*/ 95 w 124"/>
                <a:gd name="T7" fmla="*/ 57 h 187"/>
                <a:gd name="T8" fmla="*/ 0 w 124"/>
                <a:gd name="T9" fmla="*/ 57 h 187"/>
                <a:gd name="T10" fmla="*/ 0 w 124"/>
                <a:gd name="T11" fmla="*/ 0 h 187"/>
                <a:gd name="T12" fmla="*/ 26 w 124"/>
                <a:gd name="T13" fmla="*/ 0 h 187"/>
                <a:gd name="T14" fmla="*/ 26 w 124"/>
                <a:gd name="T15" fmla="*/ 36 h 187"/>
                <a:gd name="T16" fmla="*/ 120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1" y="187"/>
                    <a:pt x="61" y="187"/>
                    <a:pt x="61" y="187"/>
                  </a:cubicBezTo>
                  <a:cubicBezTo>
                    <a:pt x="34" y="187"/>
                    <a:pt x="34" y="187"/>
                    <a:pt x="34" y="187"/>
                  </a:cubicBezTo>
                  <a:cubicBezTo>
                    <a:pt x="95" y="57"/>
                    <a:pt x="95" y="57"/>
                    <a:pt x="95" y="57"/>
                  </a:cubicBezTo>
                  <a:cubicBezTo>
                    <a:pt x="0" y="57"/>
                    <a:pt x="0" y="57"/>
                    <a:pt x="0" y="57"/>
                  </a:cubicBezTo>
                  <a:cubicBezTo>
                    <a:pt x="0" y="0"/>
                    <a:pt x="0" y="0"/>
                    <a:pt x="0" y="0"/>
                  </a:cubicBezTo>
                  <a:cubicBezTo>
                    <a:pt x="26" y="0"/>
                    <a:pt x="26" y="0"/>
                    <a:pt x="26" y="0"/>
                  </a:cubicBezTo>
                  <a:cubicBezTo>
                    <a:pt x="26" y="36"/>
                    <a:pt x="26" y="36"/>
                    <a:pt x="26" y="36"/>
                  </a:cubicBezTo>
                  <a:cubicBezTo>
                    <a:pt x="120" y="36"/>
                    <a:pt x="120" y="36"/>
                    <a:pt x="120"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2" name="Freeform 55"/>
            <p:cNvSpPr>
              <a:spLocks/>
            </p:cNvSpPr>
            <p:nvPr userDrawn="1"/>
          </p:nvSpPr>
          <p:spPr bwMode="auto">
            <a:xfrm>
              <a:off x="9844088" y="5248275"/>
              <a:ext cx="87312" cy="131762"/>
            </a:xfrm>
            <a:custGeom>
              <a:avLst/>
              <a:gdLst>
                <a:gd name="T0" fmla="*/ 124 w 124"/>
                <a:gd name="T1" fmla="*/ 57 h 187"/>
                <a:gd name="T2" fmla="*/ 62 w 124"/>
                <a:gd name="T3" fmla="*/ 187 h 187"/>
                <a:gd name="T4" fmla="*/ 34 w 124"/>
                <a:gd name="T5" fmla="*/ 187 h 187"/>
                <a:gd name="T6" fmla="*/ 96 w 124"/>
                <a:gd name="T7" fmla="*/ 57 h 187"/>
                <a:gd name="T8" fmla="*/ 0 w 124"/>
                <a:gd name="T9" fmla="*/ 57 h 187"/>
                <a:gd name="T10" fmla="*/ 0 w 124"/>
                <a:gd name="T11" fmla="*/ 0 h 187"/>
                <a:gd name="T12" fmla="*/ 26 w 124"/>
                <a:gd name="T13" fmla="*/ 0 h 187"/>
                <a:gd name="T14" fmla="*/ 26 w 124"/>
                <a:gd name="T15" fmla="*/ 36 h 187"/>
                <a:gd name="T16" fmla="*/ 121 w 124"/>
                <a:gd name="T17" fmla="*/ 36 h 187"/>
                <a:gd name="T18" fmla="*/ 124 w 124"/>
                <a:gd name="T19" fmla="*/ 40 h 187"/>
                <a:gd name="T20" fmla="*/ 124 w 124"/>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187">
                  <a:moveTo>
                    <a:pt x="124" y="57"/>
                  </a:moveTo>
                  <a:cubicBezTo>
                    <a:pt x="62" y="187"/>
                    <a:pt x="62" y="187"/>
                    <a:pt x="62" y="187"/>
                  </a:cubicBezTo>
                  <a:cubicBezTo>
                    <a:pt x="34" y="187"/>
                    <a:pt x="34" y="187"/>
                    <a:pt x="34" y="187"/>
                  </a:cubicBezTo>
                  <a:cubicBezTo>
                    <a:pt x="96" y="57"/>
                    <a:pt x="96" y="57"/>
                    <a:pt x="96" y="57"/>
                  </a:cubicBezTo>
                  <a:cubicBezTo>
                    <a:pt x="0" y="57"/>
                    <a:pt x="0" y="57"/>
                    <a:pt x="0" y="57"/>
                  </a:cubicBezTo>
                  <a:cubicBezTo>
                    <a:pt x="0" y="0"/>
                    <a:pt x="0" y="0"/>
                    <a:pt x="0" y="0"/>
                  </a:cubicBezTo>
                  <a:cubicBezTo>
                    <a:pt x="26" y="0"/>
                    <a:pt x="26" y="0"/>
                    <a:pt x="26" y="0"/>
                  </a:cubicBezTo>
                  <a:cubicBezTo>
                    <a:pt x="26" y="36"/>
                    <a:pt x="26" y="36"/>
                    <a:pt x="26" y="36"/>
                  </a:cubicBezTo>
                  <a:cubicBezTo>
                    <a:pt x="121" y="36"/>
                    <a:pt x="121" y="36"/>
                    <a:pt x="121" y="36"/>
                  </a:cubicBezTo>
                  <a:cubicBezTo>
                    <a:pt x="122" y="36"/>
                    <a:pt x="124" y="38"/>
                    <a:pt x="124" y="40"/>
                  </a:cubicBezTo>
                  <a:lnTo>
                    <a:pt x="124"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3" name="Freeform 56"/>
            <p:cNvSpPr>
              <a:spLocks/>
            </p:cNvSpPr>
            <p:nvPr userDrawn="1"/>
          </p:nvSpPr>
          <p:spPr bwMode="auto">
            <a:xfrm>
              <a:off x="9947275" y="5273675"/>
              <a:ext cx="73025" cy="106362"/>
            </a:xfrm>
            <a:custGeom>
              <a:avLst/>
              <a:gdLst>
                <a:gd name="T0" fmla="*/ 103 w 103"/>
                <a:gd name="T1" fmla="*/ 105 h 151"/>
                <a:gd name="T2" fmla="*/ 56 w 103"/>
                <a:gd name="T3" fmla="*/ 151 h 151"/>
                <a:gd name="T4" fmla="*/ 0 w 103"/>
                <a:gd name="T5" fmla="*/ 151 h 151"/>
                <a:gd name="T6" fmla="*/ 0 w 103"/>
                <a:gd name="T7" fmla="*/ 130 h 151"/>
                <a:gd name="T8" fmla="*/ 45 w 103"/>
                <a:gd name="T9" fmla="*/ 130 h 151"/>
                <a:gd name="T10" fmla="*/ 77 w 103"/>
                <a:gd name="T11" fmla="*/ 100 h 151"/>
                <a:gd name="T12" fmla="*/ 77 w 103"/>
                <a:gd name="T13" fmla="*/ 21 h 151"/>
                <a:gd name="T14" fmla="*/ 0 w 103"/>
                <a:gd name="T15" fmla="*/ 21 h 151"/>
                <a:gd name="T16" fmla="*/ 0 w 103"/>
                <a:gd name="T17" fmla="*/ 0 h 151"/>
                <a:gd name="T18" fmla="*/ 99 w 103"/>
                <a:gd name="T19" fmla="*/ 0 h 151"/>
                <a:gd name="T20" fmla="*/ 103 w 103"/>
                <a:gd name="T21" fmla="*/ 4 h 151"/>
                <a:gd name="T22" fmla="*/ 103 w 103"/>
                <a:gd name="T23" fmla="*/ 10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5"/>
                  </a:moveTo>
                  <a:cubicBezTo>
                    <a:pt x="103" y="130"/>
                    <a:pt x="85" y="151"/>
                    <a:pt x="56" y="151"/>
                  </a:cubicBezTo>
                  <a:cubicBezTo>
                    <a:pt x="0" y="151"/>
                    <a:pt x="0" y="151"/>
                    <a:pt x="0" y="151"/>
                  </a:cubicBezTo>
                  <a:cubicBezTo>
                    <a:pt x="0" y="130"/>
                    <a:pt x="0" y="130"/>
                    <a:pt x="0" y="130"/>
                  </a:cubicBezTo>
                  <a:cubicBezTo>
                    <a:pt x="45" y="130"/>
                    <a:pt x="45" y="130"/>
                    <a:pt x="45" y="130"/>
                  </a:cubicBezTo>
                  <a:cubicBezTo>
                    <a:pt x="69" y="130"/>
                    <a:pt x="77" y="119"/>
                    <a:pt x="77" y="100"/>
                  </a:cubicBezTo>
                  <a:cubicBezTo>
                    <a:pt x="77" y="21"/>
                    <a:pt x="77" y="21"/>
                    <a:pt x="77" y="21"/>
                  </a:cubicBezTo>
                  <a:cubicBezTo>
                    <a:pt x="0" y="21"/>
                    <a:pt x="0" y="21"/>
                    <a:pt x="0" y="21"/>
                  </a:cubicBezTo>
                  <a:cubicBezTo>
                    <a:pt x="0" y="0"/>
                    <a:pt x="0" y="0"/>
                    <a:pt x="0" y="0"/>
                  </a:cubicBezTo>
                  <a:cubicBezTo>
                    <a:pt x="99" y="0"/>
                    <a:pt x="99" y="0"/>
                    <a:pt x="99" y="0"/>
                  </a:cubicBezTo>
                  <a:cubicBezTo>
                    <a:pt x="101" y="0"/>
                    <a:pt x="103" y="2"/>
                    <a:pt x="103" y="4"/>
                  </a:cubicBezTo>
                  <a:lnTo>
                    <a:pt x="103" y="10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4" name="Freeform 57"/>
            <p:cNvSpPr>
              <a:spLocks/>
            </p:cNvSpPr>
            <p:nvPr userDrawn="1"/>
          </p:nvSpPr>
          <p:spPr bwMode="auto">
            <a:xfrm>
              <a:off x="10048875" y="5273675"/>
              <a:ext cx="93662" cy="106362"/>
            </a:xfrm>
            <a:custGeom>
              <a:avLst/>
              <a:gdLst>
                <a:gd name="T0" fmla="*/ 132 w 132"/>
                <a:gd name="T1" fmla="*/ 134 h 151"/>
                <a:gd name="T2" fmla="*/ 126 w 132"/>
                <a:gd name="T3" fmla="*/ 151 h 151"/>
                <a:gd name="T4" fmla="*/ 63 w 132"/>
                <a:gd name="T5" fmla="*/ 151 h 151"/>
                <a:gd name="T6" fmla="*/ 63 w 132"/>
                <a:gd name="T7" fmla="*/ 130 h 151"/>
                <a:gd name="T8" fmla="*/ 107 w 132"/>
                <a:gd name="T9" fmla="*/ 130 h 151"/>
                <a:gd name="T10" fmla="*/ 107 w 132"/>
                <a:gd name="T11" fmla="*/ 54 h 151"/>
                <a:gd name="T12" fmla="*/ 77 w 132"/>
                <a:gd name="T13" fmla="*/ 21 h 151"/>
                <a:gd name="T14" fmla="*/ 47 w 132"/>
                <a:gd name="T15" fmla="*/ 21 h 151"/>
                <a:gd name="T16" fmla="*/ 33 w 132"/>
                <a:gd name="T17" fmla="*/ 151 h 151"/>
                <a:gd name="T18" fmla="*/ 7 w 132"/>
                <a:gd name="T19" fmla="*/ 151 h 151"/>
                <a:gd name="T20" fmla="*/ 22 w 132"/>
                <a:gd name="T21" fmla="*/ 21 h 151"/>
                <a:gd name="T22" fmla="*/ 0 w 132"/>
                <a:gd name="T23" fmla="*/ 21 h 151"/>
                <a:gd name="T24" fmla="*/ 0 w 132"/>
                <a:gd name="T25" fmla="*/ 0 h 151"/>
                <a:gd name="T26" fmla="*/ 77 w 132"/>
                <a:gd name="T27" fmla="*/ 0 h 151"/>
                <a:gd name="T28" fmla="*/ 132 w 132"/>
                <a:gd name="T29" fmla="*/ 54 h 151"/>
                <a:gd name="T30" fmla="*/ 132 w 132"/>
                <a:gd name="T3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51">
                  <a:moveTo>
                    <a:pt x="132" y="134"/>
                  </a:moveTo>
                  <a:cubicBezTo>
                    <a:pt x="126" y="151"/>
                    <a:pt x="126" y="151"/>
                    <a:pt x="126" y="151"/>
                  </a:cubicBezTo>
                  <a:cubicBezTo>
                    <a:pt x="63" y="151"/>
                    <a:pt x="63" y="151"/>
                    <a:pt x="63" y="151"/>
                  </a:cubicBezTo>
                  <a:cubicBezTo>
                    <a:pt x="63" y="130"/>
                    <a:pt x="63" y="130"/>
                    <a:pt x="63" y="130"/>
                  </a:cubicBezTo>
                  <a:cubicBezTo>
                    <a:pt x="107" y="130"/>
                    <a:pt x="107" y="130"/>
                    <a:pt x="107" y="130"/>
                  </a:cubicBezTo>
                  <a:cubicBezTo>
                    <a:pt x="107" y="54"/>
                    <a:pt x="107" y="54"/>
                    <a:pt x="107" y="54"/>
                  </a:cubicBezTo>
                  <a:cubicBezTo>
                    <a:pt x="107" y="39"/>
                    <a:pt x="97" y="19"/>
                    <a:pt x="77" y="21"/>
                  </a:cubicBezTo>
                  <a:cubicBezTo>
                    <a:pt x="47" y="21"/>
                    <a:pt x="47" y="21"/>
                    <a:pt x="47" y="21"/>
                  </a:cubicBezTo>
                  <a:cubicBezTo>
                    <a:pt x="33" y="151"/>
                    <a:pt x="33" y="151"/>
                    <a:pt x="33" y="151"/>
                  </a:cubicBezTo>
                  <a:cubicBezTo>
                    <a:pt x="7" y="151"/>
                    <a:pt x="7" y="151"/>
                    <a:pt x="7" y="151"/>
                  </a:cubicBezTo>
                  <a:cubicBezTo>
                    <a:pt x="22" y="21"/>
                    <a:pt x="22" y="21"/>
                    <a:pt x="22" y="21"/>
                  </a:cubicBezTo>
                  <a:cubicBezTo>
                    <a:pt x="0" y="21"/>
                    <a:pt x="0" y="21"/>
                    <a:pt x="0" y="21"/>
                  </a:cubicBezTo>
                  <a:cubicBezTo>
                    <a:pt x="0" y="0"/>
                    <a:pt x="0" y="0"/>
                    <a:pt x="0" y="0"/>
                  </a:cubicBezTo>
                  <a:cubicBezTo>
                    <a:pt x="77" y="0"/>
                    <a:pt x="77" y="0"/>
                    <a:pt x="77" y="0"/>
                  </a:cubicBezTo>
                  <a:cubicBezTo>
                    <a:pt x="112" y="0"/>
                    <a:pt x="132" y="23"/>
                    <a:pt x="132" y="54"/>
                  </a:cubicBezTo>
                  <a:lnTo>
                    <a:pt x="132" y="13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5" name="Freeform 58"/>
            <p:cNvSpPr>
              <a:spLocks noEditPoints="1"/>
            </p:cNvSpPr>
            <p:nvPr userDrawn="1"/>
          </p:nvSpPr>
          <p:spPr bwMode="auto">
            <a:xfrm>
              <a:off x="10171113" y="52736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7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7"/>
                    <a:pt x="117" y="47"/>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6" name="Freeform 59"/>
            <p:cNvSpPr>
              <a:spLocks/>
            </p:cNvSpPr>
            <p:nvPr userDrawn="1"/>
          </p:nvSpPr>
          <p:spPr bwMode="auto">
            <a:xfrm>
              <a:off x="9394825" y="5451475"/>
              <a:ext cx="100012" cy="106362"/>
            </a:xfrm>
            <a:custGeom>
              <a:avLst/>
              <a:gdLst>
                <a:gd name="T0" fmla="*/ 143 w 143"/>
                <a:gd name="T1" fmla="*/ 151 h 151"/>
                <a:gd name="T2" fmla="*/ 118 w 143"/>
                <a:gd name="T3" fmla="*/ 151 h 151"/>
                <a:gd name="T4" fmla="*/ 118 w 143"/>
                <a:gd name="T5" fmla="*/ 46 h 151"/>
                <a:gd name="T6" fmla="*/ 95 w 143"/>
                <a:gd name="T7" fmla="*/ 21 h 151"/>
                <a:gd name="T8" fmla="*/ 49 w 143"/>
                <a:gd name="T9" fmla="*/ 21 h 151"/>
                <a:gd name="T10" fmla="*/ 49 w 143"/>
                <a:gd name="T11" fmla="*/ 147 h 151"/>
                <a:gd name="T12" fmla="*/ 45 w 143"/>
                <a:gd name="T13" fmla="*/ 151 h 151"/>
                <a:gd name="T14" fmla="*/ 0 w 143"/>
                <a:gd name="T15" fmla="*/ 151 h 151"/>
                <a:gd name="T16" fmla="*/ 0 w 143"/>
                <a:gd name="T17" fmla="*/ 130 h 151"/>
                <a:gd name="T18" fmla="*/ 23 w 143"/>
                <a:gd name="T19" fmla="*/ 130 h 151"/>
                <a:gd name="T20" fmla="*/ 23 w 143"/>
                <a:gd name="T21" fmla="*/ 0 h 151"/>
                <a:gd name="T22" fmla="*/ 101 w 143"/>
                <a:gd name="T23" fmla="*/ 0 h 151"/>
                <a:gd name="T24" fmla="*/ 143 w 143"/>
                <a:gd name="T25" fmla="*/ 46 h 151"/>
                <a:gd name="T26" fmla="*/ 143 w 143"/>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1">
                  <a:moveTo>
                    <a:pt x="143" y="151"/>
                  </a:moveTo>
                  <a:cubicBezTo>
                    <a:pt x="118" y="151"/>
                    <a:pt x="118" y="151"/>
                    <a:pt x="118" y="151"/>
                  </a:cubicBezTo>
                  <a:cubicBezTo>
                    <a:pt x="118" y="46"/>
                    <a:pt x="118" y="46"/>
                    <a:pt x="118" y="46"/>
                  </a:cubicBezTo>
                  <a:cubicBezTo>
                    <a:pt x="118" y="32"/>
                    <a:pt x="113" y="21"/>
                    <a:pt x="95" y="21"/>
                  </a:cubicBezTo>
                  <a:cubicBezTo>
                    <a:pt x="49" y="21"/>
                    <a:pt x="49" y="21"/>
                    <a:pt x="49" y="21"/>
                  </a:cubicBezTo>
                  <a:cubicBezTo>
                    <a:pt x="49" y="147"/>
                    <a:pt x="49" y="147"/>
                    <a:pt x="49" y="147"/>
                  </a:cubicBezTo>
                  <a:cubicBezTo>
                    <a:pt x="49" y="149"/>
                    <a:pt x="48" y="151"/>
                    <a:pt x="45" y="151"/>
                  </a:cubicBezTo>
                  <a:cubicBezTo>
                    <a:pt x="0" y="151"/>
                    <a:pt x="0" y="151"/>
                    <a:pt x="0" y="151"/>
                  </a:cubicBezTo>
                  <a:cubicBezTo>
                    <a:pt x="0" y="130"/>
                    <a:pt x="0" y="130"/>
                    <a:pt x="0" y="130"/>
                  </a:cubicBezTo>
                  <a:cubicBezTo>
                    <a:pt x="23" y="130"/>
                    <a:pt x="23" y="130"/>
                    <a:pt x="23" y="130"/>
                  </a:cubicBezTo>
                  <a:cubicBezTo>
                    <a:pt x="23" y="0"/>
                    <a:pt x="23" y="0"/>
                    <a:pt x="23" y="0"/>
                  </a:cubicBezTo>
                  <a:cubicBezTo>
                    <a:pt x="101" y="0"/>
                    <a:pt x="101" y="0"/>
                    <a:pt x="101" y="0"/>
                  </a:cubicBezTo>
                  <a:cubicBezTo>
                    <a:pt x="129" y="0"/>
                    <a:pt x="143" y="16"/>
                    <a:pt x="143" y="46"/>
                  </a:cubicBezTo>
                  <a:lnTo>
                    <a:pt x="14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7" name="Freeform 60"/>
            <p:cNvSpPr>
              <a:spLocks/>
            </p:cNvSpPr>
            <p:nvPr userDrawn="1"/>
          </p:nvSpPr>
          <p:spPr bwMode="auto">
            <a:xfrm>
              <a:off x="9520238" y="5451475"/>
              <a:ext cx="34925" cy="55562"/>
            </a:xfrm>
            <a:custGeom>
              <a:avLst/>
              <a:gdLst>
                <a:gd name="T0" fmla="*/ 48 w 48"/>
                <a:gd name="T1" fmla="*/ 80 h 80"/>
                <a:gd name="T2" fmla="*/ 22 w 48"/>
                <a:gd name="T3" fmla="*/ 80 h 80"/>
                <a:gd name="T4" fmla="*/ 22 w 48"/>
                <a:gd name="T5" fmla="*/ 21 h 80"/>
                <a:gd name="T6" fmla="*/ 0 w 48"/>
                <a:gd name="T7" fmla="*/ 21 h 80"/>
                <a:gd name="T8" fmla="*/ 0 w 48"/>
                <a:gd name="T9" fmla="*/ 0 h 80"/>
                <a:gd name="T10" fmla="*/ 44 w 48"/>
                <a:gd name="T11" fmla="*/ 0 h 80"/>
                <a:gd name="T12" fmla="*/ 48 w 48"/>
                <a:gd name="T13" fmla="*/ 3 h 80"/>
                <a:gd name="T14" fmla="*/ 48 w 4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80">
                  <a:moveTo>
                    <a:pt x="48" y="80"/>
                  </a:moveTo>
                  <a:cubicBezTo>
                    <a:pt x="22" y="80"/>
                    <a:pt x="22" y="80"/>
                    <a:pt x="22" y="80"/>
                  </a:cubicBezTo>
                  <a:cubicBezTo>
                    <a:pt x="22" y="21"/>
                    <a:pt x="22" y="21"/>
                    <a:pt x="22" y="21"/>
                  </a:cubicBezTo>
                  <a:cubicBezTo>
                    <a:pt x="0" y="21"/>
                    <a:pt x="0" y="21"/>
                    <a:pt x="0" y="21"/>
                  </a:cubicBezTo>
                  <a:cubicBezTo>
                    <a:pt x="0" y="0"/>
                    <a:pt x="0" y="0"/>
                    <a:pt x="0" y="0"/>
                  </a:cubicBezTo>
                  <a:cubicBezTo>
                    <a:pt x="44" y="0"/>
                    <a:pt x="44" y="0"/>
                    <a:pt x="44" y="0"/>
                  </a:cubicBezTo>
                  <a:cubicBezTo>
                    <a:pt x="46" y="0"/>
                    <a:pt x="48" y="1"/>
                    <a:pt x="48" y="3"/>
                  </a:cubicBezTo>
                  <a:lnTo>
                    <a:pt x="48" y="8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8" name="Freeform 61"/>
            <p:cNvSpPr>
              <a:spLocks/>
            </p:cNvSpPr>
            <p:nvPr userDrawn="1"/>
          </p:nvSpPr>
          <p:spPr bwMode="auto">
            <a:xfrm>
              <a:off x="9569450" y="5451475"/>
              <a:ext cx="65087" cy="111125"/>
            </a:xfrm>
            <a:custGeom>
              <a:avLst/>
              <a:gdLst>
                <a:gd name="T0" fmla="*/ 93 w 93"/>
                <a:gd name="T1" fmla="*/ 151 h 159"/>
                <a:gd name="T2" fmla="*/ 67 w 93"/>
                <a:gd name="T3" fmla="*/ 151 h 159"/>
                <a:gd name="T4" fmla="*/ 58 w 93"/>
                <a:gd name="T5" fmla="*/ 122 h 159"/>
                <a:gd name="T6" fmla="*/ 16 w 93"/>
                <a:gd name="T7" fmla="*/ 159 h 159"/>
                <a:gd name="T8" fmla="*/ 0 w 93"/>
                <a:gd name="T9" fmla="*/ 140 h 159"/>
                <a:gd name="T10" fmla="*/ 50 w 93"/>
                <a:gd name="T11" fmla="*/ 100 h 159"/>
                <a:gd name="T12" fmla="*/ 46 w 93"/>
                <a:gd name="T13" fmla="*/ 21 h 159"/>
                <a:gd name="T14" fmla="*/ 22 w 93"/>
                <a:gd name="T15" fmla="*/ 21 h 159"/>
                <a:gd name="T16" fmla="*/ 22 w 93"/>
                <a:gd name="T17" fmla="*/ 0 h 159"/>
                <a:gd name="T18" fmla="*/ 61 w 93"/>
                <a:gd name="T19" fmla="*/ 0 h 159"/>
                <a:gd name="T20" fmla="*/ 69 w 93"/>
                <a:gd name="T21" fmla="*/ 7 h 159"/>
                <a:gd name="T22" fmla="*/ 74 w 93"/>
                <a:gd name="T23" fmla="*/ 98 h 159"/>
                <a:gd name="T24" fmla="*/ 93 w 93"/>
                <a:gd name="T25" fmla="*/ 15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59">
                  <a:moveTo>
                    <a:pt x="93" y="151"/>
                  </a:moveTo>
                  <a:cubicBezTo>
                    <a:pt x="67" y="151"/>
                    <a:pt x="67" y="151"/>
                    <a:pt x="67" y="151"/>
                  </a:cubicBezTo>
                  <a:cubicBezTo>
                    <a:pt x="58" y="122"/>
                    <a:pt x="58" y="122"/>
                    <a:pt x="58" y="122"/>
                  </a:cubicBezTo>
                  <a:cubicBezTo>
                    <a:pt x="16" y="159"/>
                    <a:pt x="16" y="159"/>
                    <a:pt x="16" y="159"/>
                  </a:cubicBezTo>
                  <a:cubicBezTo>
                    <a:pt x="0" y="140"/>
                    <a:pt x="0" y="140"/>
                    <a:pt x="0" y="140"/>
                  </a:cubicBezTo>
                  <a:cubicBezTo>
                    <a:pt x="50" y="100"/>
                    <a:pt x="50" y="100"/>
                    <a:pt x="50" y="100"/>
                  </a:cubicBezTo>
                  <a:cubicBezTo>
                    <a:pt x="46" y="21"/>
                    <a:pt x="46" y="21"/>
                    <a:pt x="46" y="21"/>
                  </a:cubicBezTo>
                  <a:cubicBezTo>
                    <a:pt x="22" y="21"/>
                    <a:pt x="22" y="21"/>
                    <a:pt x="22" y="21"/>
                  </a:cubicBezTo>
                  <a:cubicBezTo>
                    <a:pt x="22" y="0"/>
                    <a:pt x="22" y="0"/>
                    <a:pt x="22" y="0"/>
                  </a:cubicBezTo>
                  <a:cubicBezTo>
                    <a:pt x="61" y="0"/>
                    <a:pt x="61" y="0"/>
                    <a:pt x="61" y="0"/>
                  </a:cubicBezTo>
                  <a:cubicBezTo>
                    <a:pt x="65" y="0"/>
                    <a:pt x="69" y="3"/>
                    <a:pt x="69" y="7"/>
                  </a:cubicBezTo>
                  <a:cubicBezTo>
                    <a:pt x="74" y="98"/>
                    <a:pt x="74" y="98"/>
                    <a:pt x="74" y="98"/>
                  </a:cubicBezTo>
                  <a:lnTo>
                    <a:pt x="9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69" name="Freeform 62"/>
            <p:cNvSpPr>
              <a:spLocks/>
            </p:cNvSpPr>
            <p:nvPr userDrawn="1"/>
          </p:nvSpPr>
          <p:spPr bwMode="auto">
            <a:xfrm>
              <a:off x="9647238" y="5451475"/>
              <a:ext cx="31750" cy="106362"/>
            </a:xfrm>
            <a:custGeom>
              <a:avLst/>
              <a:gdLst>
                <a:gd name="T0" fmla="*/ 46 w 46"/>
                <a:gd name="T1" fmla="*/ 151 h 151"/>
                <a:gd name="T2" fmla="*/ 20 w 46"/>
                <a:gd name="T3" fmla="*/ 151 h 151"/>
                <a:gd name="T4" fmla="*/ 20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0" y="151"/>
                    <a:pt x="20" y="151"/>
                    <a:pt x="20" y="151"/>
                  </a:cubicBezTo>
                  <a:cubicBezTo>
                    <a:pt x="20" y="21"/>
                    <a:pt x="20" y="21"/>
                    <a:pt x="20" y="21"/>
                  </a:cubicBezTo>
                  <a:cubicBezTo>
                    <a:pt x="0" y="21"/>
                    <a:pt x="0" y="21"/>
                    <a:pt x="0" y="21"/>
                  </a:cubicBezTo>
                  <a:cubicBezTo>
                    <a:pt x="0" y="0"/>
                    <a:pt x="0" y="0"/>
                    <a:pt x="0" y="0"/>
                  </a:cubicBezTo>
                  <a:cubicBezTo>
                    <a:pt x="43" y="0"/>
                    <a:pt x="43" y="0"/>
                    <a:pt x="43" y="0"/>
                  </a:cubicBezTo>
                  <a:cubicBezTo>
                    <a:pt x="44"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0" name="Freeform 63"/>
            <p:cNvSpPr>
              <a:spLocks/>
            </p:cNvSpPr>
            <p:nvPr userDrawn="1"/>
          </p:nvSpPr>
          <p:spPr bwMode="auto">
            <a:xfrm>
              <a:off x="9707563" y="5426075"/>
              <a:ext cx="85725" cy="131762"/>
            </a:xfrm>
            <a:custGeom>
              <a:avLst/>
              <a:gdLst>
                <a:gd name="T0" fmla="*/ 123 w 123"/>
                <a:gd name="T1" fmla="*/ 57 h 187"/>
                <a:gd name="T2" fmla="*/ 61 w 123"/>
                <a:gd name="T3" fmla="*/ 187 h 187"/>
                <a:gd name="T4" fmla="*/ 33 w 123"/>
                <a:gd name="T5" fmla="*/ 187 h 187"/>
                <a:gd name="T6" fmla="*/ 95 w 123"/>
                <a:gd name="T7" fmla="*/ 57 h 187"/>
                <a:gd name="T8" fmla="*/ 0 w 123"/>
                <a:gd name="T9" fmla="*/ 57 h 187"/>
                <a:gd name="T10" fmla="*/ 0 w 123"/>
                <a:gd name="T11" fmla="*/ 0 h 187"/>
                <a:gd name="T12" fmla="*/ 25 w 123"/>
                <a:gd name="T13" fmla="*/ 0 h 187"/>
                <a:gd name="T14" fmla="*/ 25 w 123"/>
                <a:gd name="T15" fmla="*/ 36 h 187"/>
                <a:gd name="T16" fmla="*/ 120 w 123"/>
                <a:gd name="T17" fmla="*/ 36 h 187"/>
                <a:gd name="T18" fmla="*/ 123 w 123"/>
                <a:gd name="T19" fmla="*/ 39 h 187"/>
                <a:gd name="T20" fmla="*/ 123 w 123"/>
                <a:gd name="T21" fmla="*/ 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87">
                  <a:moveTo>
                    <a:pt x="123" y="57"/>
                  </a:moveTo>
                  <a:cubicBezTo>
                    <a:pt x="61" y="187"/>
                    <a:pt x="61" y="187"/>
                    <a:pt x="61" y="187"/>
                  </a:cubicBezTo>
                  <a:cubicBezTo>
                    <a:pt x="33" y="187"/>
                    <a:pt x="33" y="187"/>
                    <a:pt x="33" y="187"/>
                  </a:cubicBezTo>
                  <a:cubicBezTo>
                    <a:pt x="95" y="57"/>
                    <a:pt x="95" y="57"/>
                    <a:pt x="95" y="57"/>
                  </a:cubicBezTo>
                  <a:cubicBezTo>
                    <a:pt x="0" y="57"/>
                    <a:pt x="0" y="57"/>
                    <a:pt x="0" y="57"/>
                  </a:cubicBezTo>
                  <a:cubicBezTo>
                    <a:pt x="0" y="0"/>
                    <a:pt x="0" y="0"/>
                    <a:pt x="0" y="0"/>
                  </a:cubicBezTo>
                  <a:cubicBezTo>
                    <a:pt x="25" y="0"/>
                    <a:pt x="25" y="0"/>
                    <a:pt x="25" y="0"/>
                  </a:cubicBezTo>
                  <a:cubicBezTo>
                    <a:pt x="25" y="36"/>
                    <a:pt x="25" y="36"/>
                    <a:pt x="25" y="36"/>
                  </a:cubicBezTo>
                  <a:cubicBezTo>
                    <a:pt x="120" y="36"/>
                    <a:pt x="120" y="36"/>
                    <a:pt x="120" y="36"/>
                  </a:cubicBezTo>
                  <a:cubicBezTo>
                    <a:pt x="122" y="36"/>
                    <a:pt x="123" y="37"/>
                    <a:pt x="123" y="39"/>
                  </a:cubicBezTo>
                  <a:lnTo>
                    <a:pt x="123" y="57"/>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1" name="Freeform 64"/>
            <p:cNvSpPr>
              <a:spLocks/>
            </p:cNvSpPr>
            <p:nvPr userDrawn="1"/>
          </p:nvSpPr>
          <p:spPr bwMode="auto">
            <a:xfrm>
              <a:off x="9810750" y="5451475"/>
              <a:ext cx="33337" cy="106362"/>
            </a:xfrm>
            <a:custGeom>
              <a:avLst/>
              <a:gdLst>
                <a:gd name="T0" fmla="*/ 46 w 46"/>
                <a:gd name="T1" fmla="*/ 151 h 151"/>
                <a:gd name="T2" fmla="*/ 21 w 46"/>
                <a:gd name="T3" fmla="*/ 151 h 151"/>
                <a:gd name="T4" fmla="*/ 21 w 46"/>
                <a:gd name="T5" fmla="*/ 21 h 151"/>
                <a:gd name="T6" fmla="*/ 0 w 46"/>
                <a:gd name="T7" fmla="*/ 21 h 151"/>
                <a:gd name="T8" fmla="*/ 0 w 46"/>
                <a:gd name="T9" fmla="*/ 0 h 151"/>
                <a:gd name="T10" fmla="*/ 43 w 46"/>
                <a:gd name="T11" fmla="*/ 0 h 151"/>
                <a:gd name="T12" fmla="*/ 46 w 46"/>
                <a:gd name="T13" fmla="*/ 3 h 151"/>
                <a:gd name="T14" fmla="*/ 46 w 46"/>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51">
                  <a:moveTo>
                    <a:pt x="46" y="151"/>
                  </a:moveTo>
                  <a:cubicBezTo>
                    <a:pt x="21" y="151"/>
                    <a:pt x="21" y="151"/>
                    <a:pt x="21" y="151"/>
                  </a:cubicBezTo>
                  <a:cubicBezTo>
                    <a:pt x="21" y="21"/>
                    <a:pt x="21" y="21"/>
                    <a:pt x="21" y="21"/>
                  </a:cubicBezTo>
                  <a:cubicBezTo>
                    <a:pt x="0" y="21"/>
                    <a:pt x="0" y="21"/>
                    <a:pt x="0" y="21"/>
                  </a:cubicBezTo>
                  <a:cubicBezTo>
                    <a:pt x="0" y="0"/>
                    <a:pt x="0" y="0"/>
                    <a:pt x="0" y="0"/>
                  </a:cubicBezTo>
                  <a:cubicBezTo>
                    <a:pt x="43" y="0"/>
                    <a:pt x="43" y="0"/>
                    <a:pt x="43" y="0"/>
                  </a:cubicBezTo>
                  <a:cubicBezTo>
                    <a:pt x="45" y="0"/>
                    <a:pt x="46" y="1"/>
                    <a:pt x="46" y="3"/>
                  </a:cubicBezTo>
                  <a:lnTo>
                    <a:pt x="4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2" name="Freeform 65"/>
            <p:cNvSpPr>
              <a:spLocks/>
            </p:cNvSpPr>
            <p:nvPr userDrawn="1"/>
          </p:nvSpPr>
          <p:spPr bwMode="auto">
            <a:xfrm>
              <a:off x="9869488" y="5451475"/>
              <a:ext cx="47625" cy="106362"/>
            </a:xfrm>
            <a:custGeom>
              <a:avLst/>
              <a:gdLst>
                <a:gd name="T0" fmla="*/ 68 w 68"/>
                <a:gd name="T1" fmla="*/ 104 h 151"/>
                <a:gd name="T2" fmla="*/ 26 w 68"/>
                <a:gd name="T3" fmla="*/ 151 h 151"/>
                <a:gd name="T4" fmla="*/ 0 w 68"/>
                <a:gd name="T5" fmla="*/ 151 h 151"/>
                <a:gd name="T6" fmla="*/ 0 w 68"/>
                <a:gd name="T7" fmla="*/ 130 h 151"/>
                <a:gd name="T8" fmla="*/ 20 w 68"/>
                <a:gd name="T9" fmla="*/ 130 h 151"/>
                <a:gd name="T10" fmla="*/ 43 w 68"/>
                <a:gd name="T11" fmla="*/ 104 h 151"/>
                <a:gd name="T12" fmla="*/ 43 w 68"/>
                <a:gd name="T13" fmla="*/ 21 h 151"/>
                <a:gd name="T14" fmla="*/ 12 w 68"/>
                <a:gd name="T15" fmla="*/ 21 h 151"/>
                <a:gd name="T16" fmla="*/ 12 w 68"/>
                <a:gd name="T17" fmla="*/ 0 h 151"/>
                <a:gd name="T18" fmla="*/ 65 w 68"/>
                <a:gd name="T19" fmla="*/ 0 h 151"/>
                <a:gd name="T20" fmla="*/ 68 w 68"/>
                <a:gd name="T21" fmla="*/ 3 h 151"/>
                <a:gd name="T22" fmla="*/ 68 w 68"/>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151">
                  <a:moveTo>
                    <a:pt x="68" y="104"/>
                  </a:moveTo>
                  <a:cubicBezTo>
                    <a:pt x="68" y="134"/>
                    <a:pt x="54" y="151"/>
                    <a:pt x="26" y="151"/>
                  </a:cubicBezTo>
                  <a:cubicBezTo>
                    <a:pt x="0" y="151"/>
                    <a:pt x="0" y="151"/>
                    <a:pt x="0" y="151"/>
                  </a:cubicBezTo>
                  <a:cubicBezTo>
                    <a:pt x="0" y="130"/>
                    <a:pt x="0" y="130"/>
                    <a:pt x="0" y="130"/>
                  </a:cubicBezTo>
                  <a:cubicBezTo>
                    <a:pt x="20" y="130"/>
                    <a:pt x="20" y="130"/>
                    <a:pt x="20" y="130"/>
                  </a:cubicBezTo>
                  <a:cubicBezTo>
                    <a:pt x="37" y="130"/>
                    <a:pt x="43" y="119"/>
                    <a:pt x="43" y="104"/>
                  </a:cubicBezTo>
                  <a:cubicBezTo>
                    <a:pt x="43" y="21"/>
                    <a:pt x="43" y="21"/>
                    <a:pt x="43" y="21"/>
                  </a:cubicBezTo>
                  <a:cubicBezTo>
                    <a:pt x="12" y="21"/>
                    <a:pt x="12" y="21"/>
                    <a:pt x="12" y="21"/>
                  </a:cubicBezTo>
                  <a:cubicBezTo>
                    <a:pt x="12" y="0"/>
                    <a:pt x="12" y="0"/>
                    <a:pt x="12" y="0"/>
                  </a:cubicBezTo>
                  <a:cubicBezTo>
                    <a:pt x="65" y="0"/>
                    <a:pt x="65" y="0"/>
                    <a:pt x="65" y="0"/>
                  </a:cubicBezTo>
                  <a:cubicBezTo>
                    <a:pt x="67" y="0"/>
                    <a:pt x="68" y="1"/>
                    <a:pt x="68" y="3"/>
                  </a:cubicBezTo>
                  <a:lnTo>
                    <a:pt x="68"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3" name="Freeform 66"/>
            <p:cNvSpPr>
              <a:spLocks/>
            </p:cNvSpPr>
            <p:nvPr userDrawn="1"/>
          </p:nvSpPr>
          <p:spPr bwMode="auto">
            <a:xfrm>
              <a:off x="9942513" y="5451475"/>
              <a:ext cx="73025" cy="106362"/>
            </a:xfrm>
            <a:custGeom>
              <a:avLst/>
              <a:gdLst>
                <a:gd name="T0" fmla="*/ 103 w 103"/>
                <a:gd name="T1" fmla="*/ 104 h 151"/>
                <a:gd name="T2" fmla="*/ 56 w 103"/>
                <a:gd name="T3" fmla="*/ 151 h 151"/>
                <a:gd name="T4" fmla="*/ 0 w 103"/>
                <a:gd name="T5" fmla="*/ 151 h 151"/>
                <a:gd name="T6" fmla="*/ 0 w 103"/>
                <a:gd name="T7" fmla="*/ 130 h 151"/>
                <a:gd name="T8" fmla="*/ 45 w 103"/>
                <a:gd name="T9" fmla="*/ 130 h 151"/>
                <a:gd name="T10" fmla="*/ 77 w 103"/>
                <a:gd name="T11" fmla="*/ 99 h 151"/>
                <a:gd name="T12" fmla="*/ 77 w 103"/>
                <a:gd name="T13" fmla="*/ 21 h 151"/>
                <a:gd name="T14" fmla="*/ 0 w 103"/>
                <a:gd name="T15" fmla="*/ 21 h 151"/>
                <a:gd name="T16" fmla="*/ 0 w 103"/>
                <a:gd name="T17" fmla="*/ 0 h 151"/>
                <a:gd name="T18" fmla="*/ 99 w 103"/>
                <a:gd name="T19" fmla="*/ 0 h 151"/>
                <a:gd name="T20" fmla="*/ 103 w 103"/>
                <a:gd name="T21" fmla="*/ 3 h 151"/>
                <a:gd name="T22" fmla="*/ 103 w 103"/>
                <a:gd name="T23" fmla="*/ 10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51">
                  <a:moveTo>
                    <a:pt x="103" y="104"/>
                  </a:moveTo>
                  <a:cubicBezTo>
                    <a:pt x="103" y="130"/>
                    <a:pt x="84" y="151"/>
                    <a:pt x="56" y="151"/>
                  </a:cubicBezTo>
                  <a:cubicBezTo>
                    <a:pt x="0" y="151"/>
                    <a:pt x="0" y="151"/>
                    <a:pt x="0" y="151"/>
                  </a:cubicBezTo>
                  <a:cubicBezTo>
                    <a:pt x="0" y="130"/>
                    <a:pt x="0" y="130"/>
                    <a:pt x="0" y="130"/>
                  </a:cubicBezTo>
                  <a:cubicBezTo>
                    <a:pt x="45" y="130"/>
                    <a:pt x="45" y="130"/>
                    <a:pt x="45" y="130"/>
                  </a:cubicBezTo>
                  <a:cubicBezTo>
                    <a:pt x="69" y="130"/>
                    <a:pt x="77" y="119"/>
                    <a:pt x="77" y="99"/>
                  </a:cubicBezTo>
                  <a:cubicBezTo>
                    <a:pt x="77" y="21"/>
                    <a:pt x="77" y="21"/>
                    <a:pt x="77" y="21"/>
                  </a:cubicBezTo>
                  <a:cubicBezTo>
                    <a:pt x="0" y="21"/>
                    <a:pt x="0" y="21"/>
                    <a:pt x="0" y="21"/>
                  </a:cubicBezTo>
                  <a:cubicBezTo>
                    <a:pt x="0" y="0"/>
                    <a:pt x="0" y="0"/>
                    <a:pt x="0" y="0"/>
                  </a:cubicBezTo>
                  <a:cubicBezTo>
                    <a:pt x="99" y="0"/>
                    <a:pt x="99" y="0"/>
                    <a:pt x="99" y="0"/>
                  </a:cubicBezTo>
                  <a:cubicBezTo>
                    <a:pt x="101" y="0"/>
                    <a:pt x="103" y="1"/>
                    <a:pt x="103" y="3"/>
                  </a:cubicBezTo>
                  <a:lnTo>
                    <a:pt x="103" y="104"/>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4" name="Freeform 67"/>
            <p:cNvSpPr>
              <a:spLocks/>
            </p:cNvSpPr>
            <p:nvPr userDrawn="1"/>
          </p:nvSpPr>
          <p:spPr bwMode="auto">
            <a:xfrm>
              <a:off x="10048875" y="5451475"/>
              <a:ext cx="90487" cy="107950"/>
            </a:xfrm>
            <a:custGeom>
              <a:avLst/>
              <a:gdLst>
                <a:gd name="T0" fmla="*/ 130 w 130"/>
                <a:gd name="T1" fmla="*/ 100 h 154"/>
                <a:gd name="T2" fmla="*/ 67 w 130"/>
                <a:gd name="T3" fmla="*/ 154 h 154"/>
                <a:gd name="T4" fmla="*/ 0 w 130"/>
                <a:gd name="T5" fmla="*/ 100 h 154"/>
                <a:gd name="T6" fmla="*/ 0 w 130"/>
                <a:gd name="T7" fmla="*/ 0 h 154"/>
                <a:gd name="T8" fmla="*/ 25 w 130"/>
                <a:gd name="T9" fmla="*/ 0 h 154"/>
                <a:gd name="T10" fmla="*/ 26 w 130"/>
                <a:gd name="T11" fmla="*/ 100 h 154"/>
                <a:gd name="T12" fmla="*/ 67 w 130"/>
                <a:gd name="T13" fmla="*/ 132 h 154"/>
                <a:gd name="T14" fmla="*/ 105 w 130"/>
                <a:gd name="T15" fmla="*/ 100 h 154"/>
                <a:gd name="T16" fmla="*/ 105 w 130"/>
                <a:gd name="T17" fmla="*/ 32 h 154"/>
                <a:gd name="T18" fmla="*/ 106 w 130"/>
                <a:gd name="T19" fmla="*/ 19 h 154"/>
                <a:gd name="T20" fmla="*/ 104 w 130"/>
                <a:gd name="T21" fmla="*/ 19 h 154"/>
                <a:gd name="T22" fmla="*/ 65 w 130"/>
                <a:gd name="T23" fmla="*/ 59 h 154"/>
                <a:gd name="T24" fmla="*/ 47 w 130"/>
                <a:gd name="T25" fmla="*/ 41 h 154"/>
                <a:gd name="T26" fmla="*/ 88 w 130"/>
                <a:gd name="T27" fmla="*/ 2 h 154"/>
                <a:gd name="T28" fmla="*/ 93 w 130"/>
                <a:gd name="T29" fmla="*/ 0 h 154"/>
                <a:gd name="T30" fmla="*/ 127 w 130"/>
                <a:gd name="T31" fmla="*/ 0 h 154"/>
                <a:gd name="T32" fmla="*/ 130 w 130"/>
                <a:gd name="T33" fmla="*/ 3 h 154"/>
                <a:gd name="T34" fmla="*/ 130 w 130"/>
                <a:gd name="T35" fmla="*/ 10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54">
                  <a:moveTo>
                    <a:pt x="130" y="100"/>
                  </a:moveTo>
                  <a:cubicBezTo>
                    <a:pt x="130" y="130"/>
                    <a:pt x="110" y="154"/>
                    <a:pt x="67" y="154"/>
                  </a:cubicBezTo>
                  <a:cubicBezTo>
                    <a:pt x="23" y="154"/>
                    <a:pt x="0" y="130"/>
                    <a:pt x="0" y="100"/>
                  </a:cubicBezTo>
                  <a:cubicBezTo>
                    <a:pt x="0" y="0"/>
                    <a:pt x="0" y="0"/>
                    <a:pt x="0" y="0"/>
                  </a:cubicBezTo>
                  <a:cubicBezTo>
                    <a:pt x="25" y="0"/>
                    <a:pt x="25" y="0"/>
                    <a:pt x="25" y="0"/>
                  </a:cubicBezTo>
                  <a:cubicBezTo>
                    <a:pt x="26" y="100"/>
                    <a:pt x="26" y="100"/>
                    <a:pt x="26" y="100"/>
                  </a:cubicBezTo>
                  <a:cubicBezTo>
                    <a:pt x="26" y="117"/>
                    <a:pt x="38" y="132"/>
                    <a:pt x="67" y="132"/>
                  </a:cubicBezTo>
                  <a:cubicBezTo>
                    <a:pt x="95" y="132"/>
                    <a:pt x="105" y="118"/>
                    <a:pt x="105" y="100"/>
                  </a:cubicBezTo>
                  <a:cubicBezTo>
                    <a:pt x="105" y="32"/>
                    <a:pt x="105" y="32"/>
                    <a:pt x="105" y="32"/>
                  </a:cubicBezTo>
                  <a:cubicBezTo>
                    <a:pt x="106" y="19"/>
                    <a:pt x="106" y="19"/>
                    <a:pt x="106" y="19"/>
                  </a:cubicBezTo>
                  <a:cubicBezTo>
                    <a:pt x="104" y="19"/>
                    <a:pt x="104" y="19"/>
                    <a:pt x="104" y="19"/>
                  </a:cubicBezTo>
                  <a:cubicBezTo>
                    <a:pt x="65" y="59"/>
                    <a:pt x="65" y="59"/>
                    <a:pt x="65" y="59"/>
                  </a:cubicBezTo>
                  <a:cubicBezTo>
                    <a:pt x="47" y="41"/>
                    <a:pt x="47" y="41"/>
                    <a:pt x="47" y="41"/>
                  </a:cubicBezTo>
                  <a:cubicBezTo>
                    <a:pt x="88" y="2"/>
                    <a:pt x="88" y="2"/>
                    <a:pt x="88" y="2"/>
                  </a:cubicBezTo>
                  <a:cubicBezTo>
                    <a:pt x="89" y="0"/>
                    <a:pt x="91" y="0"/>
                    <a:pt x="93" y="0"/>
                  </a:cubicBezTo>
                  <a:cubicBezTo>
                    <a:pt x="127" y="0"/>
                    <a:pt x="127" y="0"/>
                    <a:pt x="127" y="0"/>
                  </a:cubicBezTo>
                  <a:cubicBezTo>
                    <a:pt x="129" y="0"/>
                    <a:pt x="130" y="1"/>
                    <a:pt x="130" y="3"/>
                  </a:cubicBezTo>
                  <a:lnTo>
                    <a:pt x="130" y="100"/>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5" name="Freeform 68"/>
            <p:cNvSpPr>
              <a:spLocks noEditPoints="1"/>
            </p:cNvSpPr>
            <p:nvPr userDrawn="1"/>
          </p:nvSpPr>
          <p:spPr bwMode="auto">
            <a:xfrm>
              <a:off x="10171113" y="5451475"/>
              <a:ext cx="82550" cy="106362"/>
            </a:xfrm>
            <a:custGeom>
              <a:avLst/>
              <a:gdLst>
                <a:gd name="T0" fmla="*/ 117 w 117"/>
                <a:gd name="T1" fmla="*/ 151 h 151"/>
                <a:gd name="T2" fmla="*/ 92 w 117"/>
                <a:gd name="T3" fmla="*/ 151 h 151"/>
                <a:gd name="T4" fmla="*/ 92 w 117"/>
                <a:gd name="T5" fmla="*/ 46 h 151"/>
                <a:gd name="T6" fmla="*/ 69 w 117"/>
                <a:gd name="T7" fmla="*/ 21 h 151"/>
                <a:gd name="T8" fmla="*/ 0 w 117"/>
                <a:gd name="T9" fmla="*/ 21 h 151"/>
                <a:gd name="T10" fmla="*/ 0 w 117"/>
                <a:gd name="T11" fmla="*/ 0 h 151"/>
                <a:gd name="T12" fmla="*/ 76 w 117"/>
                <a:gd name="T13" fmla="*/ 0 h 151"/>
                <a:gd name="T14" fmla="*/ 117 w 117"/>
                <a:gd name="T15" fmla="*/ 46 h 151"/>
                <a:gd name="T16" fmla="*/ 117 w 117"/>
                <a:gd name="T17" fmla="*/ 151 h 151"/>
                <a:gd name="T18" fmla="*/ 26 w 117"/>
                <a:gd name="T19" fmla="*/ 151 h 151"/>
                <a:gd name="T20" fmla="*/ 0 w 117"/>
                <a:gd name="T21" fmla="*/ 151 h 151"/>
                <a:gd name="T22" fmla="*/ 0 w 117"/>
                <a:gd name="T23" fmla="*/ 64 h 151"/>
                <a:gd name="T24" fmla="*/ 26 w 117"/>
                <a:gd name="T25" fmla="*/ 64 h 151"/>
                <a:gd name="T26" fmla="*/ 26 w 117"/>
                <a:gd name="T2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 h="151">
                  <a:moveTo>
                    <a:pt x="117" y="151"/>
                  </a:moveTo>
                  <a:cubicBezTo>
                    <a:pt x="92" y="151"/>
                    <a:pt x="92" y="151"/>
                    <a:pt x="92" y="151"/>
                  </a:cubicBezTo>
                  <a:cubicBezTo>
                    <a:pt x="92" y="46"/>
                    <a:pt x="92" y="46"/>
                    <a:pt x="92" y="46"/>
                  </a:cubicBezTo>
                  <a:cubicBezTo>
                    <a:pt x="92" y="32"/>
                    <a:pt x="87" y="21"/>
                    <a:pt x="69" y="21"/>
                  </a:cubicBezTo>
                  <a:cubicBezTo>
                    <a:pt x="0" y="21"/>
                    <a:pt x="0" y="21"/>
                    <a:pt x="0" y="21"/>
                  </a:cubicBezTo>
                  <a:cubicBezTo>
                    <a:pt x="0" y="0"/>
                    <a:pt x="0" y="0"/>
                    <a:pt x="0" y="0"/>
                  </a:cubicBezTo>
                  <a:cubicBezTo>
                    <a:pt x="76" y="0"/>
                    <a:pt x="76" y="0"/>
                    <a:pt x="76" y="0"/>
                  </a:cubicBezTo>
                  <a:cubicBezTo>
                    <a:pt x="103" y="0"/>
                    <a:pt x="117" y="16"/>
                    <a:pt x="117" y="46"/>
                  </a:cubicBezTo>
                  <a:lnTo>
                    <a:pt x="117" y="151"/>
                  </a:lnTo>
                  <a:close/>
                  <a:moveTo>
                    <a:pt x="26" y="151"/>
                  </a:moveTo>
                  <a:cubicBezTo>
                    <a:pt x="0" y="151"/>
                    <a:pt x="0" y="151"/>
                    <a:pt x="0" y="151"/>
                  </a:cubicBezTo>
                  <a:cubicBezTo>
                    <a:pt x="0" y="64"/>
                    <a:pt x="0" y="64"/>
                    <a:pt x="0" y="64"/>
                  </a:cubicBezTo>
                  <a:cubicBezTo>
                    <a:pt x="26" y="64"/>
                    <a:pt x="26" y="64"/>
                    <a:pt x="26" y="64"/>
                  </a:cubicBezTo>
                  <a:lnTo>
                    <a:pt x="26"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6" name="Freeform 69"/>
            <p:cNvSpPr>
              <a:spLocks/>
            </p:cNvSpPr>
            <p:nvPr userDrawn="1"/>
          </p:nvSpPr>
          <p:spPr bwMode="auto">
            <a:xfrm>
              <a:off x="9553575" y="5629275"/>
              <a:ext cx="88900" cy="117475"/>
            </a:xfrm>
            <a:custGeom>
              <a:avLst/>
              <a:gdLst>
                <a:gd name="T0" fmla="*/ 125 w 125"/>
                <a:gd name="T1" fmla="*/ 89 h 167"/>
                <a:gd name="T2" fmla="*/ 86 w 125"/>
                <a:gd name="T3" fmla="*/ 140 h 167"/>
                <a:gd name="T4" fmla="*/ 8 w 125"/>
                <a:gd name="T5" fmla="*/ 167 h 167"/>
                <a:gd name="T6" fmla="*/ 0 w 125"/>
                <a:gd name="T7" fmla="*/ 144 h 167"/>
                <a:gd name="T8" fmla="*/ 43 w 125"/>
                <a:gd name="T9" fmla="*/ 131 h 167"/>
                <a:gd name="T10" fmla="*/ 8 w 125"/>
                <a:gd name="T11" fmla="*/ 0 h 167"/>
                <a:gd name="T12" fmla="*/ 33 w 125"/>
                <a:gd name="T13" fmla="*/ 0 h 167"/>
                <a:gd name="T14" fmla="*/ 67 w 125"/>
                <a:gd name="T15" fmla="*/ 124 h 167"/>
                <a:gd name="T16" fmla="*/ 99 w 125"/>
                <a:gd name="T17" fmla="*/ 89 h 167"/>
                <a:gd name="T18" fmla="*/ 99 w 125"/>
                <a:gd name="T19" fmla="*/ 21 h 167"/>
                <a:gd name="T20" fmla="*/ 82 w 125"/>
                <a:gd name="T21" fmla="*/ 21 h 167"/>
                <a:gd name="T22" fmla="*/ 82 w 125"/>
                <a:gd name="T23" fmla="*/ 0 h 167"/>
                <a:gd name="T24" fmla="*/ 121 w 125"/>
                <a:gd name="T25" fmla="*/ 0 h 167"/>
                <a:gd name="T26" fmla="*/ 125 w 125"/>
                <a:gd name="T27" fmla="*/ 4 h 167"/>
                <a:gd name="T28" fmla="*/ 125 w 125"/>
                <a:gd name="T29" fmla="*/ 8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67">
                  <a:moveTo>
                    <a:pt x="125" y="89"/>
                  </a:moveTo>
                  <a:cubicBezTo>
                    <a:pt x="125" y="115"/>
                    <a:pt x="107" y="133"/>
                    <a:pt x="86" y="140"/>
                  </a:cubicBezTo>
                  <a:cubicBezTo>
                    <a:pt x="8" y="167"/>
                    <a:pt x="8" y="167"/>
                    <a:pt x="8" y="167"/>
                  </a:cubicBezTo>
                  <a:cubicBezTo>
                    <a:pt x="0" y="144"/>
                    <a:pt x="0" y="144"/>
                    <a:pt x="0" y="144"/>
                  </a:cubicBezTo>
                  <a:cubicBezTo>
                    <a:pt x="43" y="131"/>
                    <a:pt x="43" y="131"/>
                    <a:pt x="43" y="131"/>
                  </a:cubicBezTo>
                  <a:cubicBezTo>
                    <a:pt x="8" y="0"/>
                    <a:pt x="8" y="0"/>
                    <a:pt x="8" y="0"/>
                  </a:cubicBezTo>
                  <a:cubicBezTo>
                    <a:pt x="33" y="0"/>
                    <a:pt x="33" y="0"/>
                    <a:pt x="33" y="0"/>
                  </a:cubicBezTo>
                  <a:cubicBezTo>
                    <a:pt x="67" y="124"/>
                    <a:pt x="67" y="124"/>
                    <a:pt x="67" y="124"/>
                  </a:cubicBezTo>
                  <a:cubicBezTo>
                    <a:pt x="83" y="119"/>
                    <a:pt x="99" y="112"/>
                    <a:pt x="99" y="89"/>
                  </a:cubicBezTo>
                  <a:cubicBezTo>
                    <a:pt x="99" y="21"/>
                    <a:pt x="99" y="21"/>
                    <a:pt x="99" y="21"/>
                  </a:cubicBezTo>
                  <a:cubicBezTo>
                    <a:pt x="82" y="21"/>
                    <a:pt x="82" y="21"/>
                    <a:pt x="82" y="21"/>
                  </a:cubicBezTo>
                  <a:cubicBezTo>
                    <a:pt x="82" y="0"/>
                    <a:pt x="82" y="0"/>
                    <a:pt x="82" y="0"/>
                  </a:cubicBezTo>
                  <a:cubicBezTo>
                    <a:pt x="121" y="0"/>
                    <a:pt x="121" y="0"/>
                    <a:pt x="121" y="0"/>
                  </a:cubicBezTo>
                  <a:cubicBezTo>
                    <a:pt x="123" y="0"/>
                    <a:pt x="125" y="2"/>
                    <a:pt x="125" y="4"/>
                  </a:cubicBezTo>
                  <a:lnTo>
                    <a:pt x="125" y="89"/>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7" name="Freeform 70"/>
            <p:cNvSpPr>
              <a:spLocks/>
            </p:cNvSpPr>
            <p:nvPr userDrawn="1"/>
          </p:nvSpPr>
          <p:spPr bwMode="auto">
            <a:xfrm>
              <a:off x="9666288" y="5629275"/>
              <a:ext cx="87312" cy="104775"/>
            </a:xfrm>
            <a:custGeom>
              <a:avLst/>
              <a:gdLst>
                <a:gd name="T0" fmla="*/ 123 w 123"/>
                <a:gd name="T1" fmla="*/ 151 h 151"/>
                <a:gd name="T2" fmla="*/ 0 w 123"/>
                <a:gd name="T3" fmla="*/ 151 h 151"/>
                <a:gd name="T4" fmla="*/ 0 w 123"/>
                <a:gd name="T5" fmla="*/ 130 h 151"/>
                <a:gd name="T6" fmla="*/ 78 w 123"/>
                <a:gd name="T7" fmla="*/ 130 h 151"/>
                <a:gd name="T8" fmla="*/ 78 w 123"/>
                <a:gd name="T9" fmla="*/ 46 h 151"/>
                <a:gd name="T10" fmla="*/ 56 w 123"/>
                <a:gd name="T11" fmla="*/ 21 h 151"/>
                <a:gd name="T12" fmla="*/ 0 w 123"/>
                <a:gd name="T13" fmla="*/ 21 h 151"/>
                <a:gd name="T14" fmla="*/ 0 w 123"/>
                <a:gd name="T15" fmla="*/ 0 h 151"/>
                <a:gd name="T16" fmla="*/ 62 w 123"/>
                <a:gd name="T17" fmla="*/ 0 h 151"/>
                <a:gd name="T18" fmla="*/ 104 w 123"/>
                <a:gd name="T19" fmla="*/ 47 h 151"/>
                <a:gd name="T20" fmla="*/ 104 w 123"/>
                <a:gd name="T21" fmla="*/ 130 h 151"/>
                <a:gd name="T22" fmla="*/ 123 w 123"/>
                <a:gd name="T23" fmla="*/ 130 h 151"/>
                <a:gd name="T24" fmla="*/ 123 w 123"/>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1">
                  <a:moveTo>
                    <a:pt x="123"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6"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3" y="130"/>
                    <a:pt x="123" y="130"/>
                    <a:pt x="123" y="130"/>
                  </a:cubicBezTo>
                  <a:lnTo>
                    <a:pt x="123"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8" name="Freeform 71"/>
            <p:cNvSpPr>
              <a:spLocks/>
            </p:cNvSpPr>
            <p:nvPr userDrawn="1"/>
          </p:nvSpPr>
          <p:spPr bwMode="auto">
            <a:xfrm>
              <a:off x="9766300" y="5629275"/>
              <a:ext cx="125412" cy="107950"/>
            </a:xfrm>
            <a:custGeom>
              <a:avLst/>
              <a:gdLst>
                <a:gd name="T0" fmla="*/ 179 w 179"/>
                <a:gd name="T1" fmla="*/ 93 h 154"/>
                <a:gd name="T2" fmla="*/ 96 w 179"/>
                <a:gd name="T3" fmla="*/ 154 h 154"/>
                <a:gd name="T4" fmla="*/ 15 w 179"/>
                <a:gd name="T5" fmla="*/ 137 h 154"/>
                <a:gd name="T6" fmla="*/ 15 w 179"/>
                <a:gd name="T7" fmla="*/ 21 h 154"/>
                <a:gd name="T8" fmla="*/ 0 w 179"/>
                <a:gd name="T9" fmla="*/ 21 h 154"/>
                <a:gd name="T10" fmla="*/ 0 w 179"/>
                <a:gd name="T11" fmla="*/ 0 h 154"/>
                <a:gd name="T12" fmla="*/ 37 w 179"/>
                <a:gd name="T13" fmla="*/ 0 h 154"/>
                <a:gd name="T14" fmla="*/ 40 w 179"/>
                <a:gd name="T15" fmla="*/ 4 h 154"/>
                <a:gd name="T16" fmla="*/ 40 w 179"/>
                <a:gd name="T17" fmla="*/ 122 h 154"/>
                <a:gd name="T18" fmla="*/ 82 w 179"/>
                <a:gd name="T19" fmla="*/ 131 h 154"/>
                <a:gd name="T20" fmla="*/ 82 w 179"/>
                <a:gd name="T21" fmla="*/ 0 h 154"/>
                <a:gd name="T22" fmla="*/ 108 w 179"/>
                <a:gd name="T23" fmla="*/ 0 h 154"/>
                <a:gd name="T24" fmla="*/ 108 w 179"/>
                <a:gd name="T25" fmla="*/ 131 h 154"/>
                <a:gd name="T26" fmla="*/ 153 w 179"/>
                <a:gd name="T27" fmla="*/ 93 h 154"/>
                <a:gd name="T28" fmla="*/ 153 w 179"/>
                <a:gd name="T29" fmla="*/ 0 h 154"/>
                <a:gd name="T30" fmla="*/ 179 w 179"/>
                <a:gd name="T31" fmla="*/ 0 h 154"/>
                <a:gd name="T32" fmla="*/ 179 w 179"/>
                <a:gd name="T3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54">
                  <a:moveTo>
                    <a:pt x="179" y="93"/>
                  </a:moveTo>
                  <a:cubicBezTo>
                    <a:pt x="179" y="130"/>
                    <a:pt x="140" y="154"/>
                    <a:pt x="96" y="154"/>
                  </a:cubicBezTo>
                  <a:cubicBezTo>
                    <a:pt x="51" y="154"/>
                    <a:pt x="15" y="137"/>
                    <a:pt x="15" y="137"/>
                  </a:cubicBezTo>
                  <a:cubicBezTo>
                    <a:pt x="15" y="21"/>
                    <a:pt x="15" y="21"/>
                    <a:pt x="15" y="21"/>
                  </a:cubicBezTo>
                  <a:cubicBezTo>
                    <a:pt x="0" y="21"/>
                    <a:pt x="0" y="21"/>
                    <a:pt x="0" y="21"/>
                  </a:cubicBezTo>
                  <a:cubicBezTo>
                    <a:pt x="0" y="0"/>
                    <a:pt x="0" y="0"/>
                    <a:pt x="0" y="0"/>
                  </a:cubicBezTo>
                  <a:cubicBezTo>
                    <a:pt x="37" y="0"/>
                    <a:pt x="37" y="0"/>
                    <a:pt x="37" y="0"/>
                  </a:cubicBezTo>
                  <a:cubicBezTo>
                    <a:pt x="39" y="0"/>
                    <a:pt x="40" y="2"/>
                    <a:pt x="40" y="4"/>
                  </a:cubicBezTo>
                  <a:cubicBezTo>
                    <a:pt x="40" y="122"/>
                    <a:pt x="40" y="122"/>
                    <a:pt x="40" y="122"/>
                  </a:cubicBezTo>
                  <a:cubicBezTo>
                    <a:pt x="40" y="122"/>
                    <a:pt x="56" y="129"/>
                    <a:pt x="82" y="131"/>
                  </a:cubicBezTo>
                  <a:cubicBezTo>
                    <a:pt x="82" y="0"/>
                    <a:pt x="82" y="0"/>
                    <a:pt x="82" y="0"/>
                  </a:cubicBezTo>
                  <a:cubicBezTo>
                    <a:pt x="108" y="0"/>
                    <a:pt x="108" y="0"/>
                    <a:pt x="108" y="0"/>
                  </a:cubicBezTo>
                  <a:cubicBezTo>
                    <a:pt x="108" y="131"/>
                    <a:pt x="108" y="131"/>
                    <a:pt x="108" y="131"/>
                  </a:cubicBezTo>
                  <a:cubicBezTo>
                    <a:pt x="135" y="128"/>
                    <a:pt x="153" y="109"/>
                    <a:pt x="153" y="93"/>
                  </a:cubicBezTo>
                  <a:cubicBezTo>
                    <a:pt x="153" y="0"/>
                    <a:pt x="153" y="0"/>
                    <a:pt x="153" y="0"/>
                  </a:cubicBezTo>
                  <a:cubicBezTo>
                    <a:pt x="179" y="0"/>
                    <a:pt x="179" y="0"/>
                    <a:pt x="179" y="0"/>
                  </a:cubicBezTo>
                  <a:lnTo>
                    <a:pt x="179" y="93"/>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79" name="Freeform 72"/>
            <p:cNvSpPr>
              <a:spLocks/>
            </p:cNvSpPr>
            <p:nvPr userDrawn="1"/>
          </p:nvSpPr>
          <p:spPr bwMode="auto">
            <a:xfrm>
              <a:off x="9958388" y="5629275"/>
              <a:ext cx="71437" cy="104775"/>
            </a:xfrm>
            <a:custGeom>
              <a:avLst/>
              <a:gdLst>
                <a:gd name="T0" fmla="*/ 100 w 100"/>
                <a:gd name="T1" fmla="*/ 151 h 151"/>
                <a:gd name="T2" fmla="*/ 74 w 100"/>
                <a:gd name="T3" fmla="*/ 151 h 151"/>
                <a:gd name="T4" fmla="*/ 74 w 100"/>
                <a:gd name="T5" fmla="*/ 21 h 151"/>
                <a:gd name="T6" fmla="*/ 0 w 100"/>
                <a:gd name="T7" fmla="*/ 21 h 151"/>
                <a:gd name="T8" fmla="*/ 0 w 100"/>
                <a:gd name="T9" fmla="*/ 0 h 151"/>
                <a:gd name="T10" fmla="*/ 96 w 100"/>
                <a:gd name="T11" fmla="*/ 0 h 151"/>
                <a:gd name="T12" fmla="*/ 100 w 100"/>
                <a:gd name="T13" fmla="*/ 4 h 151"/>
                <a:gd name="T14" fmla="*/ 100 w 100"/>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51">
                  <a:moveTo>
                    <a:pt x="100" y="151"/>
                  </a:moveTo>
                  <a:cubicBezTo>
                    <a:pt x="74" y="151"/>
                    <a:pt x="74" y="151"/>
                    <a:pt x="74" y="151"/>
                  </a:cubicBezTo>
                  <a:cubicBezTo>
                    <a:pt x="74" y="21"/>
                    <a:pt x="74" y="21"/>
                    <a:pt x="74" y="21"/>
                  </a:cubicBezTo>
                  <a:cubicBezTo>
                    <a:pt x="0" y="21"/>
                    <a:pt x="0" y="21"/>
                    <a:pt x="0" y="21"/>
                  </a:cubicBezTo>
                  <a:cubicBezTo>
                    <a:pt x="0" y="0"/>
                    <a:pt x="0" y="0"/>
                    <a:pt x="0" y="0"/>
                  </a:cubicBezTo>
                  <a:cubicBezTo>
                    <a:pt x="96" y="0"/>
                    <a:pt x="96" y="0"/>
                    <a:pt x="96" y="0"/>
                  </a:cubicBezTo>
                  <a:cubicBezTo>
                    <a:pt x="98" y="0"/>
                    <a:pt x="100" y="2"/>
                    <a:pt x="100" y="4"/>
                  </a:cubicBezTo>
                  <a:lnTo>
                    <a:pt x="100"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0" name="Freeform 73"/>
            <p:cNvSpPr>
              <a:spLocks/>
            </p:cNvSpPr>
            <p:nvPr userDrawn="1"/>
          </p:nvSpPr>
          <p:spPr bwMode="auto">
            <a:xfrm>
              <a:off x="10047288" y="5624513"/>
              <a:ext cx="109537" cy="114300"/>
            </a:xfrm>
            <a:custGeom>
              <a:avLst/>
              <a:gdLst>
                <a:gd name="T0" fmla="*/ 69 w 69"/>
                <a:gd name="T1" fmla="*/ 65 h 72"/>
                <a:gd name="T2" fmla="*/ 61 w 69"/>
                <a:gd name="T3" fmla="*/ 72 h 72"/>
                <a:gd name="T4" fmla="*/ 36 w 69"/>
                <a:gd name="T5" fmla="*/ 46 h 72"/>
                <a:gd name="T6" fmla="*/ 25 w 69"/>
                <a:gd name="T7" fmla="*/ 30 h 72"/>
                <a:gd name="T8" fmla="*/ 12 w 69"/>
                <a:gd name="T9" fmla="*/ 69 h 72"/>
                <a:gd name="T10" fmla="*/ 0 w 69"/>
                <a:gd name="T11" fmla="*/ 69 h 72"/>
                <a:gd name="T12" fmla="*/ 17 w 69"/>
                <a:gd name="T13" fmla="*/ 21 h 72"/>
                <a:gd name="T14" fmla="*/ 5 w 69"/>
                <a:gd name="T15" fmla="*/ 7 h 72"/>
                <a:gd name="T16" fmla="*/ 14 w 69"/>
                <a:gd name="T17" fmla="*/ 0 h 72"/>
                <a:gd name="T18" fmla="*/ 41 w 69"/>
                <a:gd name="T19" fmla="*/ 35 h 72"/>
                <a:gd name="T20" fmla="*/ 54 w 69"/>
                <a:gd name="T21" fmla="*/ 3 h 72"/>
                <a:gd name="T22" fmla="*/ 68 w 69"/>
                <a:gd name="T23" fmla="*/ 3 h 72"/>
                <a:gd name="T24" fmla="*/ 68 w 69"/>
                <a:gd name="T25" fmla="*/ 12 h 72"/>
                <a:gd name="T26" fmla="*/ 63 w 69"/>
                <a:gd name="T27" fmla="*/ 12 h 72"/>
                <a:gd name="T28" fmla="*/ 49 w 69"/>
                <a:gd name="T29" fmla="*/ 44 h 72"/>
                <a:gd name="T30" fmla="*/ 69 w 69"/>
                <a:gd name="T31"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72">
                  <a:moveTo>
                    <a:pt x="69" y="65"/>
                  </a:moveTo>
                  <a:lnTo>
                    <a:pt x="61" y="72"/>
                  </a:lnTo>
                  <a:lnTo>
                    <a:pt x="36" y="46"/>
                  </a:lnTo>
                  <a:lnTo>
                    <a:pt x="25" y="30"/>
                  </a:lnTo>
                  <a:lnTo>
                    <a:pt x="12" y="69"/>
                  </a:lnTo>
                  <a:lnTo>
                    <a:pt x="0" y="69"/>
                  </a:lnTo>
                  <a:lnTo>
                    <a:pt x="17" y="21"/>
                  </a:lnTo>
                  <a:lnTo>
                    <a:pt x="5" y="7"/>
                  </a:lnTo>
                  <a:lnTo>
                    <a:pt x="14" y="0"/>
                  </a:lnTo>
                  <a:lnTo>
                    <a:pt x="41" y="35"/>
                  </a:lnTo>
                  <a:lnTo>
                    <a:pt x="54" y="3"/>
                  </a:lnTo>
                  <a:lnTo>
                    <a:pt x="68" y="3"/>
                  </a:lnTo>
                  <a:lnTo>
                    <a:pt x="68" y="12"/>
                  </a:lnTo>
                  <a:lnTo>
                    <a:pt x="63" y="12"/>
                  </a:lnTo>
                  <a:lnTo>
                    <a:pt x="49" y="44"/>
                  </a:lnTo>
                  <a:lnTo>
                    <a:pt x="69" y="65"/>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1" name="Freeform 74"/>
            <p:cNvSpPr>
              <a:spLocks/>
            </p:cNvSpPr>
            <p:nvPr userDrawn="1"/>
          </p:nvSpPr>
          <p:spPr bwMode="auto">
            <a:xfrm>
              <a:off x="10174288" y="5629275"/>
              <a:ext cx="85725" cy="104775"/>
            </a:xfrm>
            <a:custGeom>
              <a:avLst/>
              <a:gdLst>
                <a:gd name="T0" fmla="*/ 122 w 122"/>
                <a:gd name="T1" fmla="*/ 151 h 151"/>
                <a:gd name="T2" fmla="*/ 0 w 122"/>
                <a:gd name="T3" fmla="*/ 151 h 151"/>
                <a:gd name="T4" fmla="*/ 0 w 122"/>
                <a:gd name="T5" fmla="*/ 130 h 151"/>
                <a:gd name="T6" fmla="*/ 78 w 122"/>
                <a:gd name="T7" fmla="*/ 130 h 151"/>
                <a:gd name="T8" fmla="*/ 78 w 122"/>
                <a:gd name="T9" fmla="*/ 46 h 151"/>
                <a:gd name="T10" fmla="*/ 55 w 122"/>
                <a:gd name="T11" fmla="*/ 21 h 151"/>
                <a:gd name="T12" fmla="*/ 0 w 122"/>
                <a:gd name="T13" fmla="*/ 21 h 151"/>
                <a:gd name="T14" fmla="*/ 0 w 122"/>
                <a:gd name="T15" fmla="*/ 0 h 151"/>
                <a:gd name="T16" fmla="*/ 62 w 122"/>
                <a:gd name="T17" fmla="*/ 0 h 151"/>
                <a:gd name="T18" fmla="*/ 104 w 122"/>
                <a:gd name="T19" fmla="*/ 47 h 151"/>
                <a:gd name="T20" fmla="*/ 104 w 122"/>
                <a:gd name="T21" fmla="*/ 130 h 151"/>
                <a:gd name="T22" fmla="*/ 122 w 122"/>
                <a:gd name="T23" fmla="*/ 130 h 151"/>
                <a:gd name="T24" fmla="*/ 122 w 122"/>
                <a:gd name="T2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51">
                  <a:moveTo>
                    <a:pt x="122" y="151"/>
                  </a:moveTo>
                  <a:cubicBezTo>
                    <a:pt x="0" y="151"/>
                    <a:pt x="0" y="151"/>
                    <a:pt x="0" y="151"/>
                  </a:cubicBezTo>
                  <a:cubicBezTo>
                    <a:pt x="0" y="130"/>
                    <a:pt x="0" y="130"/>
                    <a:pt x="0" y="130"/>
                  </a:cubicBezTo>
                  <a:cubicBezTo>
                    <a:pt x="78" y="130"/>
                    <a:pt x="78" y="130"/>
                    <a:pt x="78" y="130"/>
                  </a:cubicBezTo>
                  <a:cubicBezTo>
                    <a:pt x="78" y="46"/>
                    <a:pt x="78" y="46"/>
                    <a:pt x="78" y="46"/>
                  </a:cubicBezTo>
                  <a:cubicBezTo>
                    <a:pt x="78" y="32"/>
                    <a:pt x="73" y="21"/>
                    <a:pt x="55" y="21"/>
                  </a:cubicBezTo>
                  <a:cubicBezTo>
                    <a:pt x="0" y="21"/>
                    <a:pt x="0" y="21"/>
                    <a:pt x="0" y="21"/>
                  </a:cubicBezTo>
                  <a:cubicBezTo>
                    <a:pt x="0" y="0"/>
                    <a:pt x="0" y="0"/>
                    <a:pt x="0" y="0"/>
                  </a:cubicBezTo>
                  <a:cubicBezTo>
                    <a:pt x="62" y="0"/>
                    <a:pt x="62" y="0"/>
                    <a:pt x="62" y="0"/>
                  </a:cubicBezTo>
                  <a:cubicBezTo>
                    <a:pt x="90" y="0"/>
                    <a:pt x="104" y="17"/>
                    <a:pt x="104" y="47"/>
                  </a:cubicBezTo>
                  <a:cubicBezTo>
                    <a:pt x="104" y="130"/>
                    <a:pt x="104" y="130"/>
                    <a:pt x="104" y="130"/>
                  </a:cubicBezTo>
                  <a:cubicBezTo>
                    <a:pt x="122" y="130"/>
                    <a:pt x="122" y="130"/>
                    <a:pt x="122" y="130"/>
                  </a:cubicBezTo>
                  <a:lnTo>
                    <a:pt x="122" y="151"/>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2" name="Freeform 75"/>
            <p:cNvSpPr>
              <a:spLocks/>
            </p:cNvSpPr>
            <p:nvPr userDrawn="1"/>
          </p:nvSpPr>
          <p:spPr bwMode="auto">
            <a:xfrm>
              <a:off x="10399713" y="4881563"/>
              <a:ext cx="954087" cy="855662"/>
            </a:xfrm>
            <a:custGeom>
              <a:avLst/>
              <a:gdLst>
                <a:gd name="T0" fmla="*/ 526 w 601"/>
                <a:gd name="T1" fmla="*/ 248 h 539"/>
                <a:gd name="T2" fmla="*/ 387 w 601"/>
                <a:gd name="T3" fmla="*/ 248 h 539"/>
                <a:gd name="T4" fmla="*/ 362 w 601"/>
                <a:gd name="T5" fmla="*/ 291 h 539"/>
                <a:gd name="T6" fmla="*/ 601 w 601"/>
                <a:gd name="T7" fmla="*/ 291 h 539"/>
                <a:gd name="T8" fmla="*/ 432 w 601"/>
                <a:gd name="T9" fmla="*/ 0 h 539"/>
                <a:gd name="T10" fmla="*/ 169 w 601"/>
                <a:gd name="T11" fmla="*/ 453 h 539"/>
                <a:gd name="T12" fmla="*/ 75 w 601"/>
                <a:gd name="T13" fmla="*/ 291 h 539"/>
                <a:gd name="T14" fmla="*/ 169 w 601"/>
                <a:gd name="T15" fmla="*/ 291 h 539"/>
                <a:gd name="T16" fmla="*/ 194 w 601"/>
                <a:gd name="T17" fmla="*/ 248 h 539"/>
                <a:gd name="T18" fmla="*/ 0 w 601"/>
                <a:gd name="T19" fmla="*/ 248 h 539"/>
                <a:gd name="T20" fmla="*/ 169 w 601"/>
                <a:gd name="T21" fmla="*/ 539 h 539"/>
                <a:gd name="T22" fmla="*/ 432 w 601"/>
                <a:gd name="T23" fmla="*/ 85 h 539"/>
                <a:gd name="T24" fmla="*/ 526 w 601"/>
                <a:gd name="T25" fmla="*/ 24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1" h="539">
                  <a:moveTo>
                    <a:pt x="526" y="248"/>
                  </a:moveTo>
                  <a:lnTo>
                    <a:pt x="387" y="248"/>
                  </a:lnTo>
                  <a:lnTo>
                    <a:pt x="362" y="291"/>
                  </a:lnTo>
                  <a:lnTo>
                    <a:pt x="601" y="291"/>
                  </a:lnTo>
                  <a:lnTo>
                    <a:pt x="432" y="0"/>
                  </a:lnTo>
                  <a:lnTo>
                    <a:pt x="169" y="453"/>
                  </a:lnTo>
                  <a:lnTo>
                    <a:pt x="75" y="291"/>
                  </a:lnTo>
                  <a:lnTo>
                    <a:pt x="169" y="291"/>
                  </a:lnTo>
                  <a:lnTo>
                    <a:pt x="194" y="248"/>
                  </a:lnTo>
                  <a:lnTo>
                    <a:pt x="0" y="248"/>
                  </a:lnTo>
                  <a:lnTo>
                    <a:pt x="169" y="539"/>
                  </a:lnTo>
                  <a:lnTo>
                    <a:pt x="432" y="85"/>
                  </a:lnTo>
                  <a:lnTo>
                    <a:pt x="526" y="248"/>
                  </a:lnTo>
                  <a:close/>
                </a:path>
              </a:pathLst>
            </a:custGeom>
            <a:solidFill>
              <a:srgbClr val="006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3" name="Freeform 76"/>
            <p:cNvSpPr>
              <a:spLocks/>
            </p:cNvSpPr>
            <p:nvPr userDrawn="1"/>
          </p:nvSpPr>
          <p:spPr bwMode="auto">
            <a:xfrm>
              <a:off x="9755188" y="5962650"/>
              <a:ext cx="50800" cy="68262"/>
            </a:xfrm>
            <a:custGeom>
              <a:avLst/>
              <a:gdLst>
                <a:gd name="T0" fmla="*/ 72 w 72"/>
                <a:gd name="T1" fmla="*/ 51 h 96"/>
                <a:gd name="T2" fmla="*/ 49 w 72"/>
                <a:gd name="T3" fmla="*/ 80 h 96"/>
                <a:gd name="T4" fmla="*/ 5 w 72"/>
                <a:gd name="T5" fmla="*/ 96 h 96"/>
                <a:gd name="T6" fmla="*/ 0 w 72"/>
                <a:gd name="T7" fmla="*/ 83 h 96"/>
                <a:gd name="T8" fmla="*/ 25 w 72"/>
                <a:gd name="T9" fmla="*/ 75 h 96"/>
                <a:gd name="T10" fmla="*/ 5 w 72"/>
                <a:gd name="T11" fmla="*/ 0 h 96"/>
                <a:gd name="T12" fmla="*/ 19 w 72"/>
                <a:gd name="T13" fmla="*/ 0 h 96"/>
                <a:gd name="T14" fmla="*/ 38 w 72"/>
                <a:gd name="T15" fmla="*/ 71 h 96"/>
                <a:gd name="T16" fmla="*/ 57 w 72"/>
                <a:gd name="T17" fmla="*/ 51 h 96"/>
                <a:gd name="T18" fmla="*/ 57 w 72"/>
                <a:gd name="T19" fmla="*/ 12 h 96"/>
                <a:gd name="T20" fmla="*/ 47 w 72"/>
                <a:gd name="T21" fmla="*/ 12 h 96"/>
                <a:gd name="T22" fmla="*/ 47 w 72"/>
                <a:gd name="T23" fmla="*/ 0 h 96"/>
                <a:gd name="T24" fmla="*/ 69 w 72"/>
                <a:gd name="T25" fmla="*/ 0 h 96"/>
                <a:gd name="T26" fmla="*/ 72 w 72"/>
                <a:gd name="T27" fmla="*/ 2 h 96"/>
                <a:gd name="T28" fmla="*/ 72 w 72"/>
                <a:gd name="T29"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96">
                  <a:moveTo>
                    <a:pt x="72" y="51"/>
                  </a:moveTo>
                  <a:cubicBezTo>
                    <a:pt x="72" y="66"/>
                    <a:pt x="62" y="76"/>
                    <a:pt x="49" y="80"/>
                  </a:cubicBezTo>
                  <a:cubicBezTo>
                    <a:pt x="5" y="96"/>
                    <a:pt x="5" y="96"/>
                    <a:pt x="5" y="96"/>
                  </a:cubicBezTo>
                  <a:cubicBezTo>
                    <a:pt x="0" y="83"/>
                    <a:pt x="0" y="83"/>
                    <a:pt x="0" y="83"/>
                  </a:cubicBezTo>
                  <a:cubicBezTo>
                    <a:pt x="25" y="75"/>
                    <a:pt x="25" y="75"/>
                    <a:pt x="25" y="75"/>
                  </a:cubicBezTo>
                  <a:cubicBezTo>
                    <a:pt x="5" y="0"/>
                    <a:pt x="5" y="0"/>
                    <a:pt x="5" y="0"/>
                  </a:cubicBezTo>
                  <a:cubicBezTo>
                    <a:pt x="19" y="0"/>
                    <a:pt x="19" y="0"/>
                    <a:pt x="19" y="0"/>
                  </a:cubicBezTo>
                  <a:cubicBezTo>
                    <a:pt x="38" y="71"/>
                    <a:pt x="38" y="71"/>
                    <a:pt x="38" y="71"/>
                  </a:cubicBezTo>
                  <a:cubicBezTo>
                    <a:pt x="47" y="68"/>
                    <a:pt x="57" y="64"/>
                    <a:pt x="57" y="51"/>
                  </a:cubicBezTo>
                  <a:cubicBezTo>
                    <a:pt x="57" y="12"/>
                    <a:pt x="57" y="12"/>
                    <a:pt x="57" y="12"/>
                  </a:cubicBezTo>
                  <a:cubicBezTo>
                    <a:pt x="47" y="12"/>
                    <a:pt x="47" y="12"/>
                    <a:pt x="47" y="12"/>
                  </a:cubicBezTo>
                  <a:cubicBezTo>
                    <a:pt x="47" y="0"/>
                    <a:pt x="47" y="0"/>
                    <a:pt x="47" y="0"/>
                  </a:cubicBezTo>
                  <a:cubicBezTo>
                    <a:pt x="69" y="0"/>
                    <a:pt x="69" y="0"/>
                    <a:pt x="69" y="0"/>
                  </a:cubicBezTo>
                  <a:cubicBezTo>
                    <a:pt x="71" y="0"/>
                    <a:pt x="72" y="1"/>
                    <a:pt x="72" y="2"/>
                  </a:cubicBezTo>
                  <a:lnTo>
                    <a:pt x="72" y="51"/>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4" name="Freeform 77"/>
            <p:cNvSpPr>
              <a:spLocks/>
            </p:cNvSpPr>
            <p:nvPr userDrawn="1"/>
          </p:nvSpPr>
          <p:spPr bwMode="auto">
            <a:xfrm>
              <a:off x="9820275" y="5962650"/>
              <a:ext cx="49212" cy="61912"/>
            </a:xfrm>
            <a:custGeom>
              <a:avLst/>
              <a:gdLst>
                <a:gd name="T0" fmla="*/ 31 w 31"/>
                <a:gd name="T1" fmla="*/ 5 h 39"/>
                <a:gd name="T2" fmla="*/ 25 w 31"/>
                <a:gd name="T3" fmla="*/ 5 h 39"/>
                <a:gd name="T4" fmla="*/ 25 w 31"/>
                <a:gd name="T5" fmla="*/ 39 h 39"/>
                <a:gd name="T6" fmla="*/ 18 w 31"/>
                <a:gd name="T7" fmla="*/ 39 h 39"/>
                <a:gd name="T8" fmla="*/ 18 w 31"/>
                <a:gd name="T9" fmla="*/ 5 h 39"/>
                <a:gd name="T10" fmla="*/ 0 w 31"/>
                <a:gd name="T11" fmla="*/ 5 h 39"/>
                <a:gd name="T12" fmla="*/ 0 w 31"/>
                <a:gd name="T13" fmla="*/ 0 h 39"/>
                <a:gd name="T14" fmla="*/ 31 w 31"/>
                <a:gd name="T15" fmla="*/ 0 h 39"/>
                <a:gd name="T16" fmla="*/ 31 w 31"/>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31" y="5"/>
                  </a:moveTo>
                  <a:lnTo>
                    <a:pt x="25" y="5"/>
                  </a:lnTo>
                  <a:lnTo>
                    <a:pt x="25" y="39"/>
                  </a:lnTo>
                  <a:lnTo>
                    <a:pt x="18" y="39"/>
                  </a:lnTo>
                  <a:lnTo>
                    <a:pt x="18" y="5"/>
                  </a:lnTo>
                  <a:lnTo>
                    <a:pt x="0" y="5"/>
                  </a:lnTo>
                  <a:lnTo>
                    <a:pt x="0" y="0"/>
                  </a:lnTo>
                  <a:lnTo>
                    <a:pt x="31" y="0"/>
                  </a:lnTo>
                  <a:lnTo>
                    <a:pt x="31"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5" name="Freeform 78"/>
            <p:cNvSpPr>
              <a:spLocks/>
            </p:cNvSpPr>
            <p:nvPr userDrawn="1"/>
          </p:nvSpPr>
          <p:spPr bwMode="auto">
            <a:xfrm>
              <a:off x="9880600" y="5962650"/>
              <a:ext cx="53975" cy="61912"/>
            </a:xfrm>
            <a:custGeom>
              <a:avLst/>
              <a:gdLst>
                <a:gd name="T0" fmla="*/ 76 w 76"/>
                <a:gd name="T1" fmla="*/ 77 h 87"/>
                <a:gd name="T2" fmla="*/ 72 w 76"/>
                <a:gd name="T3" fmla="*/ 87 h 87"/>
                <a:gd name="T4" fmla="*/ 36 w 76"/>
                <a:gd name="T5" fmla="*/ 87 h 87"/>
                <a:gd name="T6" fmla="*/ 36 w 76"/>
                <a:gd name="T7" fmla="*/ 75 h 87"/>
                <a:gd name="T8" fmla="*/ 61 w 76"/>
                <a:gd name="T9" fmla="*/ 75 h 87"/>
                <a:gd name="T10" fmla="*/ 61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6" y="87"/>
                    <a:pt x="36" y="87"/>
                    <a:pt x="36" y="87"/>
                  </a:cubicBezTo>
                  <a:cubicBezTo>
                    <a:pt x="36" y="75"/>
                    <a:pt x="36" y="75"/>
                    <a:pt x="36" y="75"/>
                  </a:cubicBezTo>
                  <a:cubicBezTo>
                    <a:pt x="61" y="75"/>
                    <a:pt x="61" y="75"/>
                    <a:pt x="61" y="75"/>
                  </a:cubicBezTo>
                  <a:cubicBezTo>
                    <a:pt x="61" y="31"/>
                    <a:pt x="61" y="31"/>
                    <a:pt x="61" y="31"/>
                  </a:cubicBezTo>
                  <a:cubicBezTo>
                    <a:pt x="61" y="22"/>
                    <a:pt x="55"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6" name="Freeform 79"/>
            <p:cNvSpPr>
              <a:spLocks noEditPoints="1"/>
            </p:cNvSpPr>
            <p:nvPr userDrawn="1"/>
          </p:nvSpPr>
          <p:spPr bwMode="auto">
            <a:xfrm>
              <a:off x="9975850" y="5962650"/>
              <a:ext cx="47625" cy="61912"/>
            </a:xfrm>
            <a:custGeom>
              <a:avLst/>
              <a:gdLst>
                <a:gd name="T0" fmla="*/ 67 w 67"/>
                <a:gd name="T1" fmla="*/ 87 h 87"/>
                <a:gd name="T2" fmla="*/ 52 w 67"/>
                <a:gd name="T3" fmla="*/ 87 h 87"/>
                <a:gd name="T4" fmla="*/ 52 w 67"/>
                <a:gd name="T5" fmla="*/ 27 h 87"/>
                <a:gd name="T6" fmla="*/ 39 w 67"/>
                <a:gd name="T7" fmla="*/ 12 h 87"/>
                <a:gd name="T8" fmla="*/ 0 w 67"/>
                <a:gd name="T9" fmla="*/ 12 h 87"/>
                <a:gd name="T10" fmla="*/ 0 w 67"/>
                <a:gd name="T11" fmla="*/ 0 h 87"/>
                <a:gd name="T12" fmla="*/ 43 w 67"/>
                <a:gd name="T13" fmla="*/ 0 h 87"/>
                <a:gd name="T14" fmla="*/ 67 w 67"/>
                <a:gd name="T15" fmla="*/ 27 h 87"/>
                <a:gd name="T16" fmla="*/ 67 w 67"/>
                <a:gd name="T17" fmla="*/ 87 h 87"/>
                <a:gd name="T18" fmla="*/ 14 w 67"/>
                <a:gd name="T19" fmla="*/ 87 h 87"/>
                <a:gd name="T20" fmla="*/ 0 w 67"/>
                <a:gd name="T21" fmla="*/ 87 h 87"/>
                <a:gd name="T22" fmla="*/ 0 w 67"/>
                <a:gd name="T23" fmla="*/ 37 h 87"/>
                <a:gd name="T24" fmla="*/ 14 w 67"/>
                <a:gd name="T25" fmla="*/ 37 h 87"/>
                <a:gd name="T26" fmla="*/ 14 w 6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87">
                  <a:moveTo>
                    <a:pt x="67" y="87"/>
                  </a:moveTo>
                  <a:cubicBezTo>
                    <a:pt x="52" y="87"/>
                    <a:pt x="52" y="87"/>
                    <a:pt x="52" y="87"/>
                  </a:cubicBezTo>
                  <a:cubicBezTo>
                    <a:pt x="52" y="27"/>
                    <a:pt x="52" y="27"/>
                    <a:pt x="52" y="27"/>
                  </a:cubicBezTo>
                  <a:cubicBezTo>
                    <a:pt x="52" y="18"/>
                    <a:pt x="49" y="12"/>
                    <a:pt x="39" y="12"/>
                  </a:cubicBezTo>
                  <a:cubicBezTo>
                    <a:pt x="0" y="12"/>
                    <a:pt x="0" y="12"/>
                    <a:pt x="0" y="12"/>
                  </a:cubicBezTo>
                  <a:cubicBezTo>
                    <a:pt x="0" y="0"/>
                    <a:pt x="0" y="0"/>
                    <a:pt x="0" y="0"/>
                  </a:cubicBezTo>
                  <a:cubicBezTo>
                    <a:pt x="43" y="0"/>
                    <a:pt x="43" y="0"/>
                    <a:pt x="43" y="0"/>
                  </a:cubicBezTo>
                  <a:cubicBezTo>
                    <a:pt x="59" y="0"/>
                    <a:pt x="67" y="10"/>
                    <a:pt x="67" y="27"/>
                  </a:cubicBezTo>
                  <a:lnTo>
                    <a:pt x="67" y="87"/>
                  </a:lnTo>
                  <a:close/>
                  <a:moveTo>
                    <a:pt x="14" y="87"/>
                  </a:moveTo>
                  <a:cubicBezTo>
                    <a:pt x="0" y="87"/>
                    <a:pt x="0" y="87"/>
                    <a:pt x="0" y="87"/>
                  </a:cubicBezTo>
                  <a:cubicBezTo>
                    <a:pt x="0" y="37"/>
                    <a:pt x="0" y="37"/>
                    <a:pt x="0" y="37"/>
                  </a:cubicBezTo>
                  <a:cubicBezTo>
                    <a:pt x="14" y="37"/>
                    <a:pt x="14" y="37"/>
                    <a:pt x="14" y="37"/>
                  </a:cubicBezTo>
                  <a:lnTo>
                    <a:pt x="14" y="8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7" name="Freeform 80"/>
            <p:cNvSpPr>
              <a:spLocks/>
            </p:cNvSpPr>
            <p:nvPr userDrawn="1"/>
          </p:nvSpPr>
          <p:spPr bwMode="auto">
            <a:xfrm>
              <a:off x="10037763" y="5962650"/>
              <a:ext cx="53975" cy="61912"/>
            </a:xfrm>
            <a:custGeom>
              <a:avLst/>
              <a:gdLst>
                <a:gd name="T0" fmla="*/ 76 w 76"/>
                <a:gd name="T1" fmla="*/ 77 h 87"/>
                <a:gd name="T2" fmla="*/ 72 w 76"/>
                <a:gd name="T3" fmla="*/ 87 h 87"/>
                <a:gd name="T4" fmla="*/ 37 w 76"/>
                <a:gd name="T5" fmla="*/ 87 h 87"/>
                <a:gd name="T6" fmla="*/ 37 w 76"/>
                <a:gd name="T7" fmla="*/ 75 h 87"/>
                <a:gd name="T8" fmla="*/ 62 w 76"/>
                <a:gd name="T9" fmla="*/ 75 h 87"/>
                <a:gd name="T10" fmla="*/ 62 w 76"/>
                <a:gd name="T11" fmla="*/ 31 h 87"/>
                <a:gd name="T12" fmla="*/ 44 w 76"/>
                <a:gd name="T13" fmla="*/ 12 h 87"/>
                <a:gd name="T14" fmla="*/ 27 w 76"/>
                <a:gd name="T15" fmla="*/ 12 h 87"/>
                <a:gd name="T16" fmla="*/ 19 w 76"/>
                <a:gd name="T17" fmla="*/ 87 h 87"/>
                <a:gd name="T18" fmla="*/ 4 w 76"/>
                <a:gd name="T19" fmla="*/ 87 h 87"/>
                <a:gd name="T20" fmla="*/ 13 w 76"/>
                <a:gd name="T21" fmla="*/ 12 h 87"/>
                <a:gd name="T22" fmla="*/ 0 w 76"/>
                <a:gd name="T23" fmla="*/ 12 h 87"/>
                <a:gd name="T24" fmla="*/ 0 w 76"/>
                <a:gd name="T25" fmla="*/ 0 h 87"/>
                <a:gd name="T26" fmla="*/ 44 w 76"/>
                <a:gd name="T27" fmla="*/ 0 h 87"/>
                <a:gd name="T28" fmla="*/ 76 w 76"/>
                <a:gd name="T29" fmla="*/ 31 h 87"/>
                <a:gd name="T30" fmla="*/ 76 w 76"/>
                <a:gd name="T31"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87">
                  <a:moveTo>
                    <a:pt x="76" y="77"/>
                  </a:moveTo>
                  <a:cubicBezTo>
                    <a:pt x="72" y="87"/>
                    <a:pt x="72" y="87"/>
                    <a:pt x="72" y="87"/>
                  </a:cubicBezTo>
                  <a:cubicBezTo>
                    <a:pt x="37" y="87"/>
                    <a:pt x="37" y="87"/>
                    <a:pt x="37" y="87"/>
                  </a:cubicBezTo>
                  <a:cubicBezTo>
                    <a:pt x="37" y="75"/>
                    <a:pt x="37" y="75"/>
                    <a:pt x="37" y="75"/>
                  </a:cubicBezTo>
                  <a:cubicBezTo>
                    <a:pt x="62" y="75"/>
                    <a:pt x="62" y="75"/>
                    <a:pt x="62" y="75"/>
                  </a:cubicBezTo>
                  <a:cubicBezTo>
                    <a:pt x="62" y="31"/>
                    <a:pt x="62" y="31"/>
                    <a:pt x="62" y="31"/>
                  </a:cubicBezTo>
                  <a:cubicBezTo>
                    <a:pt x="62" y="22"/>
                    <a:pt x="56" y="11"/>
                    <a:pt x="44" y="12"/>
                  </a:cubicBezTo>
                  <a:cubicBezTo>
                    <a:pt x="27" y="12"/>
                    <a:pt x="27" y="12"/>
                    <a:pt x="27" y="12"/>
                  </a:cubicBezTo>
                  <a:cubicBezTo>
                    <a:pt x="19" y="87"/>
                    <a:pt x="19" y="87"/>
                    <a:pt x="19" y="87"/>
                  </a:cubicBezTo>
                  <a:cubicBezTo>
                    <a:pt x="4" y="87"/>
                    <a:pt x="4" y="87"/>
                    <a:pt x="4" y="87"/>
                  </a:cubicBezTo>
                  <a:cubicBezTo>
                    <a:pt x="13" y="12"/>
                    <a:pt x="13" y="12"/>
                    <a:pt x="13" y="12"/>
                  </a:cubicBezTo>
                  <a:cubicBezTo>
                    <a:pt x="0" y="12"/>
                    <a:pt x="0" y="12"/>
                    <a:pt x="0" y="12"/>
                  </a:cubicBezTo>
                  <a:cubicBezTo>
                    <a:pt x="0" y="0"/>
                    <a:pt x="0" y="0"/>
                    <a:pt x="0" y="0"/>
                  </a:cubicBezTo>
                  <a:cubicBezTo>
                    <a:pt x="44" y="0"/>
                    <a:pt x="44" y="0"/>
                    <a:pt x="44" y="0"/>
                  </a:cubicBezTo>
                  <a:cubicBezTo>
                    <a:pt x="64" y="0"/>
                    <a:pt x="76" y="13"/>
                    <a:pt x="76" y="31"/>
                  </a:cubicBezTo>
                  <a:lnTo>
                    <a:pt x="76" y="77"/>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8" name="Freeform 81"/>
            <p:cNvSpPr>
              <a:spLocks/>
            </p:cNvSpPr>
            <p:nvPr userDrawn="1"/>
          </p:nvSpPr>
          <p:spPr bwMode="auto">
            <a:xfrm>
              <a:off x="10104438" y="5962650"/>
              <a:ext cx="19050" cy="31750"/>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1"/>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89" name="Freeform 82"/>
            <p:cNvSpPr>
              <a:spLocks/>
            </p:cNvSpPr>
            <p:nvPr userDrawn="1"/>
          </p:nvSpPr>
          <p:spPr bwMode="auto">
            <a:xfrm>
              <a:off x="10137775" y="5962650"/>
              <a:ext cx="47625" cy="61912"/>
            </a:xfrm>
            <a:custGeom>
              <a:avLst/>
              <a:gdLst>
                <a:gd name="T0" fmla="*/ 30 w 30"/>
                <a:gd name="T1" fmla="*/ 5 h 39"/>
                <a:gd name="T2" fmla="*/ 24 w 30"/>
                <a:gd name="T3" fmla="*/ 5 h 39"/>
                <a:gd name="T4" fmla="*/ 24 w 30"/>
                <a:gd name="T5" fmla="*/ 39 h 39"/>
                <a:gd name="T6" fmla="*/ 17 w 30"/>
                <a:gd name="T7" fmla="*/ 39 h 39"/>
                <a:gd name="T8" fmla="*/ 17 w 30"/>
                <a:gd name="T9" fmla="*/ 5 h 39"/>
                <a:gd name="T10" fmla="*/ 0 w 30"/>
                <a:gd name="T11" fmla="*/ 5 h 39"/>
                <a:gd name="T12" fmla="*/ 0 w 30"/>
                <a:gd name="T13" fmla="*/ 0 h 39"/>
                <a:gd name="T14" fmla="*/ 30 w 30"/>
                <a:gd name="T15" fmla="*/ 0 h 39"/>
                <a:gd name="T16" fmla="*/ 30 w 30"/>
                <a:gd name="T17"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9">
                  <a:moveTo>
                    <a:pt x="30" y="5"/>
                  </a:moveTo>
                  <a:lnTo>
                    <a:pt x="24" y="5"/>
                  </a:lnTo>
                  <a:lnTo>
                    <a:pt x="24" y="39"/>
                  </a:lnTo>
                  <a:lnTo>
                    <a:pt x="17" y="39"/>
                  </a:lnTo>
                  <a:lnTo>
                    <a:pt x="17" y="5"/>
                  </a:lnTo>
                  <a:lnTo>
                    <a:pt x="0" y="5"/>
                  </a:lnTo>
                  <a:lnTo>
                    <a:pt x="0" y="0"/>
                  </a:lnTo>
                  <a:lnTo>
                    <a:pt x="30" y="0"/>
                  </a:lnTo>
                  <a:lnTo>
                    <a:pt x="30" y="5"/>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0" name="Freeform 83"/>
            <p:cNvSpPr>
              <a:spLocks noEditPoints="1"/>
            </p:cNvSpPr>
            <p:nvPr userDrawn="1"/>
          </p:nvSpPr>
          <p:spPr bwMode="auto">
            <a:xfrm>
              <a:off x="10199688" y="5962650"/>
              <a:ext cx="55562" cy="80962"/>
            </a:xfrm>
            <a:custGeom>
              <a:avLst/>
              <a:gdLst>
                <a:gd name="T0" fmla="*/ 79 w 79"/>
                <a:gd name="T1" fmla="*/ 12 h 114"/>
                <a:gd name="T2" fmla="*/ 44 w 79"/>
                <a:gd name="T3" fmla="*/ 87 h 114"/>
                <a:gd name="T4" fmla="*/ 28 w 79"/>
                <a:gd name="T5" fmla="*/ 87 h 114"/>
                <a:gd name="T6" fmla="*/ 63 w 79"/>
                <a:gd name="T7" fmla="*/ 12 h 114"/>
                <a:gd name="T8" fmla="*/ 0 w 79"/>
                <a:gd name="T9" fmla="*/ 12 h 114"/>
                <a:gd name="T10" fmla="*/ 0 w 79"/>
                <a:gd name="T11" fmla="*/ 0 h 114"/>
                <a:gd name="T12" fmla="*/ 77 w 79"/>
                <a:gd name="T13" fmla="*/ 0 h 114"/>
                <a:gd name="T14" fmla="*/ 79 w 79"/>
                <a:gd name="T15" fmla="*/ 3 h 114"/>
                <a:gd name="T16" fmla="*/ 79 w 79"/>
                <a:gd name="T17" fmla="*/ 12 h 114"/>
                <a:gd name="T18" fmla="*/ 16 w 79"/>
                <a:gd name="T19" fmla="*/ 114 h 114"/>
                <a:gd name="T20" fmla="*/ 1 w 79"/>
                <a:gd name="T21" fmla="*/ 114 h 114"/>
                <a:gd name="T22" fmla="*/ 1 w 79"/>
                <a:gd name="T23" fmla="*/ 28 h 114"/>
                <a:gd name="T24" fmla="*/ 16 w 79"/>
                <a:gd name="T25" fmla="*/ 28 h 114"/>
                <a:gd name="T26" fmla="*/ 16 w 79"/>
                <a:gd name="T2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14">
                  <a:moveTo>
                    <a:pt x="79" y="12"/>
                  </a:moveTo>
                  <a:cubicBezTo>
                    <a:pt x="44" y="87"/>
                    <a:pt x="44" y="87"/>
                    <a:pt x="44" y="87"/>
                  </a:cubicBezTo>
                  <a:cubicBezTo>
                    <a:pt x="28" y="87"/>
                    <a:pt x="28" y="87"/>
                    <a:pt x="28" y="87"/>
                  </a:cubicBezTo>
                  <a:cubicBezTo>
                    <a:pt x="63" y="12"/>
                    <a:pt x="63" y="12"/>
                    <a:pt x="63" y="12"/>
                  </a:cubicBezTo>
                  <a:cubicBezTo>
                    <a:pt x="0" y="12"/>
                    <a:pt x="0" y="12"/>
                    <a:pt x="0" y="12"/>
                  </a:cubicBezTo>
                  <a:cubicBezTo>
                    <a:pt x="0" y="0"/>
                    <a:pt x="0" y="0"/>
                    <a:pt x="0" y="0"/>
                  </a:cubicBezTo>
                  <a:cubicBezTo>
                    <a:pt x="77" y="0"/>
                    <a:pt x="77" y="0"/>
                    <a:pt x="77" y="0"/>
                  </a:cubicBezTo>
                  <a:cubicBezTo>
                    <a:pt x="78" y="0"/>
                    <a:pt x="79" y="1"/>
                    <a:pt x="79" y="3"/>
                  </a:cubicBezTo>
                  <a:lnTo>
                    <a:pt x="79" y="12"/>
                  </a:lnTo>
                  <a:close/>
                  <a:moveTo>
                    <a:pt x="16" y="114"/>
                  </a:moveTo>
                  <a:cubicBezTo>
                    <a:pt x="1" y="114"/>
                    <a:pt x="1" y="114"/>
                    <a:pt x="1" y="114"/>
                  </a:cubicBezTo>
                  <a:cubicBezTo>
                    <a:pt x="1" y="28"/>
                    <a:pt x="1" y="28"/>
                    <a:pt x="1" y="28"/>
                  </a:cubicBezTo>
                  <a:cubicBezTo>
                    <a:pt x="16" y="28"/>
                    <a:pt x="16" y="28"/>
                    <a:pt x="16" y="28"/>
                  </a:cubicBezTo>
                  <a:lnTo>
                    <a:pt x="16" y="1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1" name="Freeform 84"/>
            <p:cNvSpPr>
              <a:spLocks/>
            </p:cNvSpPr>
            <p:nvPr userDrawn="1"/>
          </p:nvSpPr>
          <p:spPr bwMode="auto">
            <a:xfrm>
              <a:off x="9393238" y="5845175"/>
              <a:ext cx="84137" cy="65087"/>
            </a:xfrm>
            <a:custGeom>
              <a:avLst/>
              <a:gdLst>
                <a:gd name="T0" fmla="*/ 39 w 53"/>
                <a:gd name="T1" fmla="*/ 32 h 41"/>
                <a:gd name="T2" fmla="*/ 31 w 53"/>
                <a:gd name="T3" fmla="*/ 1 h 41"/>
                <a:gd name="T4" fmla="*/ 31 w 53"/>
                <a:gd name="T5" fmla="*/ 0 h 41"/>
                <a:gd name="T6" fmla="*/ 23 w 53"/>
                <a:gd name="T7" fmla="*/ 0 h 41"/>
                <a:gd name="T8" fmla="*/ 15 w 53"/>
                <a:gd name="T9" fmla="*/ 32 h 41"/>
                <a:gd name="T10" fmla="*/ 7 w 53"/>
                <a:gd name="T11" fmla="*/ 0 h 41"/>
                <a:gd name="T12" fmla="*/ 0 w 53"/>
                <a:gd name="T13" fmla="*/ 0 h 41"/>
                <a:gd name="T14" fmla="*/ 11 w 53"/>
                <a:gd name="T15" fmla="*/ 41 h 41"/>
                <a:gd name="T16" fmla="*/ 20 w 53"/>
                <a:gd name="T17" fmla="*/ 41 h 41"/>
                <a:gd name="T18" fmla="*/ 27 w 53"/>
                <a:gd name="T19" fmla="*/ 9 h 41"/>
                <a:gd name="T20" fmla="*/ 34 w 53"/>
                <a:gd name="T21" fmla="*/ 41 h 41"/>
                <a:gd name="T22" fmla="*/ 34 w 53"/>
                <a:gd name="T23" fmla="*/ 41 h 41"/>
                <a:gd name="T24" fmla="*/ 43 w 53"/>
                <a:gd name="T25" fmla="*/ 41 h 41"/>
                <a:gd name="T26" fmla="*/ 53 w 53"/>
                <a:gd name="T27" fmla="*/ 2 h 41"/>
                <a:gd name="T28" fmla="*/ 53 w 53"/>
                <a:gd name="T29" fmla="*/ 0 h 41"/>
                <a:gd name="T30" fmla="*/ 47 w 53"/>
                <a:gd name="T31" fmla="*/ 0 h 41"/>
                <a:gd name="T32" fmla="*/ 39 w 53"/>
                <a:gd name="T33"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41">
                  <a:moveTo>
                    <a:pt x="39" y="32"/>
                  </a:moveTo>
                  <a:lnTo>
                    <a:pt x="31" y="1"/>
                  </a:lnTo>
                  <a:lnTo>
                    <a:pt x="31" y="0"/>
                  </a:lnTo>
                  <a:lnTo>
                    <a:pt x="23" y="0"/>
                  </a:lnTo>
                  <a:lnTo>
                    <a:pt x="15" y="32"/>
                  </a:lnTo>
                  <a:lnTo>
                    <a:pt x="7" y="0"/>
                  </a:lnTo>
                  <a:lnTo>
                    <a:pt x="0" y="0"/>
                  </a:lnTo>
                  <a:lnTo>
                    <a:pt x="11" y="41"/>
                  </a:lnTo>
                  <a:lnTo>
                    <a:pt x="20" y="41"/>
                  </a:lnTo>
                  <a:lnTo>
                    <a:pt x="27" y="9"/>
                  </a:lnTo>
                  <a:lnTo>
                    <a:pt x="34" y="41"/>
                  </a:lnTo>
                  <a:lnTo>
                    <a:pt x="34" y="41"/>
                  </a:lnTo>
                  <a:lnTo>
                    <a:pt x="43" y="41"/>
                  </a:lnTo>
                  <a:lnTo>
                    <a:pt x="53" y="2"/>
                  </a:lnTo>
                  <a:lnTo>
                    <a:pt x="53" y="0"/>
                  </a:lnTo>
                  <a:lnTo>
                    <a:pt x="47" y="0"/>
                  </a:lnTo>
                  <a:lnTo>
                    <a:pt x="39" y="32"/>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2" name="Freeform 85"/>
            <p:cNvSpPr>
              <a:spLocks noEditPoints="1"/>
            </p:cNvSpPr>
            <p:nvPr userDrawn="1"/>
          </p:nvSpPr>
          <p:spPr bwMode="auto">
            <a:xfrm>
              <a:off x="9483725"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4 w 67"/>
                <a:gd name="T15" fmla="*/ 29 h 94"/>
                <a:gd name="T16" fmla="*/ 33 w 67"/>
                <a:gd name="T17" fmla="*/ 14 h 94"/>
                <a:gd name="T18" fmla="*/ 52 w 67"/>
                <a:gd name="T19" fmla="*/ 29 h 94"/>
                <a:gd name="T20" fmla="*/ 52 w 67"/>
                <a:gd name="T21" fmla="*/ 65 h 94"/>
                <a:gd name="T22" fmla="*/ 33 w 67"/>
                <a:gd name="T23" fmla="*/ 81 h 94"/>
                <a:gd name="T24" fmla="*/ 14 w 67"/>
                <a:gd name="T25" fmla="*/ 65 h 94"/>
                <a:gd name="T26" fmla="*/ 14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4" y="29"/>
                  </a:moveTo>
                  <a:cubicBezTo>
                    <a:pt x="14" y="19"/>
                    <a:pt x="21" y="14"/>
                    <a:pt x="33" y="14"/>
                  </a:cubicBezTo>
                  <a:cubicBezTo>
                    <a:pt x="46" y="14"/>
                    <a:pt x="52" y="19"/>
                    <a:pt x="52" y="29"/>
                  </a:cubicBezTo>
                  <a:cubicBezTo>
                    <a:pt x="52" y="65"/>
                    <a:pt x="52" y="65"/>
                    <a:pt x="52" y="65"/>
                  </a:cubicBezTo>
                  <a:cubicBezTo>
                    <a:pt x="52" y="76"/>
                    <a:pt x="46" y="81"/>
                    <a:pt x="33" y="81"/>
                  </a:cubicBezTo>
                  <a:cubicBezTo>
                    <a:pt x="21" y="81"/>
                    <a:pt x="14" y="76"/>
                    <a:pt x="14" y="65"/>
                  </a:cubicBezTo>
                  <a:lnTo>
                    <a:pt x="14"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3" name="Freeform 86"/>
            <p:cNvSpPr>
              <a:spLocks noEditPoints="1"/>
            </p:cNvSpPr>
            <p:nvPr userDrawn="1"/>
          </p:nvSpPr>
          <p:spPr bwMode="auto">
            <a:xfrm>
              <a:off x="9544050" y="5845175"/>
              <a:ext cx="52387"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4" name="Freeform 87"/>
            <p:cNvSpPr>
              <a:spLocks/>
            </p:cNvSpPr>
            <p:nvPr userDrawn="1"/>
          </p:nvSpPr>
          <p:spPr bwMode="auto">
            <a:xfrm>
              <a:off x="9604375" y="5845175"/>
              <a:ext cx="36512" cy="65087"/>
            </a:xfrm>
            <a:custGeom>
              <a:avLst/>
              <a:gdLst>
                <a:gd name="T0" fmla="*/ 7 w 23"/>
                <a:gd name="T1" fmla="*/ 0 h 41"/>
                <a:gd name="T2" fmla="*/ 0 w 23"/>
                <a:gd name="T3" fmla="*/ 0 h 41"/>
                <a:gd name="T4" fmla="*/ 0 w 23"/>
                <a:gd name="T5" fmla="*/ 41 h 41"/>
                <a:gd name="T6" fmla="*/ 23 w 23"/>
                <a:gd name="T7" fmla="*/ 41 h 41"/>
                <a:gd name="T8" fmla="*/ 23 w 23"/>
                <a:gd name="T9" fmla="*/ 35 h 41"/>
                <a:gd name="T10" fmla="*/ 7 w 23"/>
                <a:gd name="T11" fmla="*/ 35 h 41"/>
                <a:gd name="T12" fmla="*/ 7 w 2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23" h="41">
                  <a:moveTo>
                    <a:pt x="7" y="0"/>
                  </a:moveTo>
                  <a:lnTo>
                    <a:pt x="0" y="0"/>
                  </a:lnTo>
                  <a:lnTo>
                    <a:pt x="0" y="41"/>
                  </a:lnTo>
                  <a:lnTo>
                    <a:pt x="23" y="41"/>
                  </a:lnTo>
                  <a:lnTo>
                    <a:pt x="23" y="35"/>
                  </a:lnTo>
                  <a:lnTo>
                    <a:pt x="7" y="35"/>
                  </a:lnTo>
                  <a:lnTo>
                    <a:pt x="7"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5" name="Freeform 88"/>
            <p:cNvSpPr>
              <a:spLocks noEditPoints="1"/>
            </p:cNvSpPr>
            <p:nvPr userDrawn="1"/>
          </p:nvSpPr>
          <p:spPr bwMode="auto">
            <a:xfrm>
              <a:off x="9652000" y="5845175"/>
              <a:ext cx="44450" cy="65087"/>
            </a:xfrm>
            <a:custGeom>
              <a:avLst/>
              <a:gdLst>
                <a:gd name="T0" fmla="*/ 32 w 62"/>
                <a:gd name="T1" fmla="*/ 0 h 92"/>
                <a:gd name="T2" fmla="*/ 0 w 62"/>
                <a:gd name="T3" fmla="*/ 0 h 92"/>
                <a:gd name="T4" fmla="*/ 0 w 62"/>
                <a:gd name="T5" fmla="*/ 92 h 92"/>
                <a:gd name="T6" fmla="*/ 32 w 62"/>
                <a:gd name="T7" fmla="*/ 92 h 92"/>
                <a:gd name="T8" fmla="*/ 62 w 62"/>
                <a:gd name="T9" fmla="*/ 65 h 92"/>
                <a:gd name="T10" fmla="*/ 62 w 62"/>
                <a:gd name="T11" fmla="*/ 27 h 92"/>
                <a:gd name="T12" fmla="*/ 32 w 62"/>
                <a:gd name="T13" fmla="*/ 0 h 92"/>
                <a:gd name="T14" fmla="*/ 15 w 62"/>
                <a:gd name="T15" fmla="*/ 14 h 92"/>
                <a:gd name="T16" fmla="*/ 32 w 62"/>
                <a:gd name="T17" fmla="*/ 14 h 92"/>
                <a:gd name="T18" fmla="*/ 47 w 62"/>
                <a:gd name="T19" fmla="*/ 28 h 92"/>
                <a:gd name="T20" fmla="*/ 47 w 62"/>
                <a:gd name="T21" fmla="*/ 64 h 92"/>
                <a:gd name="T22" fmla="*/ 32 w 62"/>
                <a:gd name="T23" fmla="*/ 78 h 92"/>
                <a:gd name="T24" fmla="*/ 15 w 62"/>
                <a:gd name="T25" fmla="*/ 78 h 92"/>
                <a:gd name="T26" fmla="*/ 15 w 62"/>
                <a:gd name="T2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92">
                  <a:moveTo>
                    <a:pt x="32" y="0"/>
                  </a:moveTo>
                  <a:cubicBezTo>
                    <a:pt x="0" y="0"/>
                    <a:pt x="0" y="0"/>
                    <a:pt x="0" y="0"/>
                  </a:cubicBezTo>
                  <a:cubicBezTo>
                    <a:pt x="0" y="92"/>
                    <a:pt x="0" y="92"/>
                    <a:pt x="0" y="92"/>
                  </a:cubicBezTo>
                  <a:cubicBezTo>
                    <a:pt x="32" y="92"/>
                    <a:pt x="32" y="92"/>
                    <a:pt x="32" y="92"/>
                  </a:cubicBezTo>
                  <a:cubicBezTo>
                    <a:pt x="57" y="92"/>
                    <a:pt x="62" y="77"/>
                    <a:pt x="62" y="65"/>
                  </a:cubicBezTo>
                  <a:cubicBezTo>
                    <a:pt x="62" y="27"/>
                    <a:pt x="62" y="27"/>
                    <a:pt x="62" y="27"/>
                  </a:cubicBezTo>
                  <a:cubicBezTo>
                    <a:pt x="62" y="15"/>
                    <a:pt x="57" y="0"/>
                    <a:pt x="32" y="0"/>
                  </a:cubicBezTo>
                  <a:close/>
                  <a:moveTo>
                    <a:pt x="15" y="14"/>
                  </a:moveTo>
                  <a:cubicBezTo>
                    <a:pt x="32" y="14"/>
                    <a:pt x="32" y="14"/>
                    <a:pt x="32" y="14"/>
                  </a:cubicBezTo>
                  <a:cubicBezTo>
                    <a:pt x="45" y="14"/>
                    <a:pt x="47" y="19"/>
                    <a:pt x="47" y="28"/>
                  </a:cubicBezTo>
                  <a:cubicBezTo>
                    <a:pt x="47" y="64"/>
                    <a:pt x="47" y="64"/>
                    <a:pt x="47" y="64"/>
                  </a:cubicBezTo>
                  <a:cubicBezTo>
                    <a:pt x="47" y="73"/>
                    <a:pt x="45" y="78"/>
                    <a:pt x="32" y="78"/>
                  </a:cubicBezTo>
                  <a:cubicBezTo>
                    <a:pt x="15" y="78"/>
                    <a:pt x="15" y="78"/>
                    <a:pt x="15" y="78"/>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6" name="Freeform 89"/>
            <p:cNvSpPr>
              <a:spLocks noEditPoints="1"/>
            </p:cNvSpPr>
            <p:nvPr userDrawn="1"/>
          </p:nvSpPr>
          <p:spPr bwMode="auto">
            <a:xfrm>
              <a:off x="9728200" y="5845175"/>
              <a:ext cx="47625" cy="66675"/>
            </a:xfrm>
            <a:custGeom>
              <a:avLst/>
              <a:gdLst>
                <a:gd name="T0" fmla="*/ 33 w 67"/>
                <a:gd name="T1" fmla="*/ 0 h 94"/>
                <a:gd name="T2" fmla="*/ 0 w 67"/>
                <a:gd name="T3" fmla="*/ 29 h 94"/>
                <a:gd name="T4" fmla="*/ 0 w 67"/>
                <a:gd name="T5" fmla="*/ 66 h 94"/>
                <a:gd name="T6" fmla="*/ 33 w 67"/>
                <a:gd name="T7" fmla="*/ 94 h 94"/>
                <a:gd name="T8" fmla="*/ 67 w 67"/>
                <a:gd name="T9" fmla="*/ 66 h 94"/>
                <a:gd name="T10" fmla="*/ 67 w 67"/>
                <a:gd name="T11" fmla="*/ 29 h 94"/>
                <a:gd name="T12" fmla="*/ 33 w 67"/>
                <a:gd name="T13" fmla="*/ 0 h 94"/>
                <a:gd name="T14" fmla="*/ 15 w 67"/>
                <a:gd name="T15" fmla="*/ 29 h 94"/>
                <a:gd name="T16" fmla="*/ 33 w 67"/>
                <a:gd name="T17" fmla="*/ 14 h 94"/>
                <a:gd name="T18" fmla="*/ 52 w 67"/>
                <a:gd name="T19" fmla="*/ 29 h 94"/>
                <a:gd name="T20" fmla="*/ 52 w 67"/>
                <a:gd name="T21" fmla="*/ 65 h 94"/>
                <a:gd name="T22" fmla="*/ 33 w 67"/>
                <a:gd name="T23" fmla="*/ 81 h 94"/>
                <a:gd name="T24" fmla="*/ 15 w 67"/>
                <a:gd name="T25" fmla="*/ 65 h 94"/>
                <a:gd name="T26" fmla="*/ 15 w 67"/>
                <a:gd name="T27"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94">
                  <a:moveTo>
                    <a:pt x="33" y="0"/>
                  </a:moveTo>
                  <a:cubicBezTo>
                    <a:pt x="12" y="0"/>
                    <a:pt x="0" y="11"/>
                    <a:pt x="0" y="29"/>
                  </a:cubicBezTo>
                  <a:cubicBezTo>
                    <a:pt x="0" y="66"/>
                    <a:pt x="0" y="66"/>
                    <a:pt x="0" y="66"/>
                  </a:cubicBezTo>
                  <a:cubicBezTo>
                    <a:pt x="0" y="84"/>
                    <a:pt x="12" y="94"/>
                    <a:pt x="33" y="94"/>
                  </a:cubicBezTo>
                  <a:cubicBezTo>
                    <a:pt x="54" y="94"/>
                    <a:pt x="67" y="84"/>
                    <a:pt x="67" y="66"/>
                  </a:cubicBezTo>
                  <a:cubicBezTo>
                    <a:pt x="67" y="29"/>
                    <a:pt x="67" y="29"/>
                    <a:pt x="67" y="29"/>
                  </a:cubicBezTo>
                  <a:cubicBezTo>
                    <a:pt x="67" y="11"/>
                    <a:pt x="54" y="0"/>
                    <a:pt x="33" y="0"/>
                  </a:cubicBezTo>
                  <a:close/>
                  <a:moveTo>
                    <a:pt x="15" y="29"/>
                  </a:moveTo>
                  <a:cubicBezTo>
                    <a:pt x="15" y="19"/>
                    <a:pt x="21" y="14"/>
                    <a:pt x="33" y="14"/>
                  </a:cubicBezTo>
                  <a:cubicBezTo>
                    <a:pt x="46" y="14"/>
                    <a:pt x="52" y="19"/>
                    <a:pt x="52" y="29"/>
                  </a:cubicBezTo>
                  <a:cubicBezTo>
                    <a:pt x="52" y="65"/>
                    <a:pt x="52" y="65"/>
                    <a:pt x="52" y="65"/>
                  </a:cubicBezTo>
                  <a:cubicBezTo>
                    <a:pt x="52" y="76"/>
                    <a:pt x="46" y="81"/>
                    <a:pt x="33" y="81"/>
                  </a:cubicBezTo>
                  <a:cubicBezTo>
                    <a:pt x="21" y="81"/>
                    <a:pt x="15" y="76"/>
                    <a:pt x="15" y="65"/>
                  </a:cubicBezTo>
                  <a:lnTo>
                    <a:pt x="15" y="29"/>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7" name="Freeform 90"/>
            <p:cNvSpPr>
              <a:spLocks noEditPoints="1"/>
            </p:cNvSpPr>
            <p:nvPr userDrawn="1"/>
          </p:nvSpPr>
          <p:spPr bwMode="auto">
            <a:xfrm>
              <a:off x="9788525" y="5845175"/>
              <a:ext cx="50800" cy="65087"/>
            </a:xfrm>
            <a:custGeom>
              <a:avLst/>
              <a:gdLst>
                <a:gd name="T0" fmla="*/ 63 w 73"/>
                <a:gd name="T1" fmla="*/ 36 h 92"/>
                <a:gd name="T2" fmla="*/ 63 w 73"/>
                <a:gd name="T3" fmla="*/ 24 h 92"/>
                <a:gd name="T4" fmla="*/ 36 w 73"/>
                <a:gd name="T5" fmla="*/ 0 h 92"/>
                <a:gd name="T6" fmla="*/ 0 w 73"/>
                <a:gd name="T7" fmla="*/ 0 h 92"/>
                <a:gd name="T8" fmla="*/ 0 w 73"/>
                <a:gd name="T9" fmla="*/ 92 h 92"/>
                <a:gd name="T10" fmla="*/ 15 w 73"/>
                <a:gd name="T11" fmla="*/ 92 h 92"/>
                <a:gd name="T12" fmla="*/ 15 w 73"/>
                <a:gd name="T13" fmla="*/ 60 h 92"/>
                <a:gd name="T14" fmla="*/ 34 w 73"/>
                <a:gd name="T15" fmla="*/ 60 h 92"/>
                <a:gd name="T16" fmla="*/ 56 w 73"/>
                <a:gd name="T17" fmla="*/ 92 h 92"/>
                <a:gd name="T18" fmla="*/ 73 w 73"/>
                <a:gd name="T19" fmla="*/ 92 h 92"/>
                <a:gd name="T20" fmla="*/ 50 w 73"/>
                <a:gd name="T21" fmla="*/ 58 h 92"/>
                <a:gd name="T22" fmla="*/ 63 w 73"/>
                <a:gd name="T23" fmla="*/ 36 h 92"/>
                <a:gd name="T24" fmla="*/ 15 w 73"/>
                <a:gd name="T25" fmla="*/ 14 h 92"/>
                <a:gd name="T26" fmla="*/ 35 w 73"/>
                <a:gd name="T27" fmla="*/ 14 h 92"/>
                <a:gd name="T28" fmla="*/ 48 w 73"/>
                <a:gd name="T29" fmla="*/ 24 h 92"/>
                <a:gd name="T30" fmla="*/ 48 w 73"/>
                <a:gd name="T31" fmla="*/ 37 h 92"/>
                <a:gd name="T32" fmla="*/ 35 w 73"/>
                <a:gd name="T33" fmla="*/ 47 h 92"/>
                <a:gd name="T34" fmla="*/ 15 w 73"/>
                <a:gd name="T35" fmla="*/ 47 h 92"/>
                <a:gd name="T36" fmla="*/ 15 w 73"/>
                <a:gd name="T37"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92">
                  <a:moveTo>
                    <a:pt x="63" y="36"/>
                  </a:moveTo>
                  <a:cubicBezTo>
                    <a:pt x="63" y="24"/>
                    <a:pt x="63" y="24"/>
                    <a:pt x="63" y="24"/>
                  </a:cubicBezTo>
                  <a:cubicBezTo>
                    <a:pt x="63" y="8"/>
                    <a:pt x="54" y="0"/>
                    <a:pt x="36" y="0"/>
                  </a:cubicBezTo>
                  <a:cubicBezTo>
                    <a:pt x="0" y="0"/>
                    <a:pt x="0" y="0"/>
                    <a:pt x="0" y="0"/>
                  </a:cubicBezTo>
                  <a:cubicBezTo>
                    <a:pt x="0" y="92"/>
                    <a:pt x="0" y="92"/>
                    <a:pt x="0" y="92"/>
                  </a:cubicBezTo>
                  <a:cubicBezTo>
                    <a:pt x="15" y="92"/>
                    <a:pt x="15" y="92"/>
                    <a:pt x="15" y="92"/>
                  </a:cubicBezTo>
                  <a:cubicBezTo>
                    <a:pt x="15" y="60"/>
                    <a:pt x="15" y="60"/>
                    <a:pt x="15" y="60"/>
                  </a:cubicBezTo>
                  <a:cubicBezTo>
                    <a:pt x="34" y="60"/>
                    <a:pt x="34" y="60"/>
                    <a:pt x="34" y="60"/>
                  </a:cubicBezTo>
                  <a:cubicBezTo>
                    <a:pt x="56" y="92"/>
                    <a:pt x="56" y="92"/>
                    <a:pt x="56" y="92"/>
                  </a:cubicBezTo>
                  <a:cubicBezTo>
                    <a:pt x="73" y="92"/>
                    <a:pt x="73" y="92"/>
                    <a:pt x="73" y="92"/>
                  </a:cubicBezTo>
                  <a:cubicBezTo>
                    <a:pt x="50" y="58"/>
                    <a:pt x="50" y="58"/>
                    <a:pt x="50" y="58"/>
                  </a:cubicBezTo>
                  <a:cubicBezTo>
                    <a:pt x="59" y="55"/>
                    <a:pt x="63" y="48"/>
                    <a:pt x="63" y="36"/>
                  </a:cubicBezTo>
                  <a:close/>
                  <a:moveTo>
                    <a:pt x="15" y="14"/>
                  </a:moveTo>
                  <a:cubicBezTo>
                    <a:pt x="35" y="14"/>
                    <a:pt x="35" y="14"/>
                    <a:pt x="35" y="14"/>
                  </a:cubicBezTo>
                  <a:cubicBezTo>
                    <a:pt x="46" y="14"/>
                    <a:pt x="48" y="17"/>
                    <a:pt x="48" y="24"/>
                  </a:cubicBezTo>
                  <a:cubicBezTo>
                    <a:pt x="48" y="37"/>
                    <a:pt x="48" y="37"/>
                    <a:pt x="48" y="37"/>
                  </a:cubicBezTo>
                  <a:cubicBezTo>
                    <a:pt x="48" y="43"/>
                    <a:pt x="46" y="47"/>
                    <a:pt x="35" y="47"/>
                  </a:cubicBezTo>
                  <a:cubicBezTo>
                    <a:pt x="15" y="47"/>
                    <a:pt x="15" y="47"/>
                    <a:pt x="15" y="47"/>
                  </a:cubicBezTo>
                  <a:lnTo>
                    <a:pt x="15" y="14"/>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8" name="Freeform 91"/>
            <p:cNvSpPr>
              <a:spLocks/>
            </p:cNvSpPr>
            <p:nvPr userDrawn="1"/>
          </p:nvSpPr>
          <p:spPr bwMode="auto">
            <a:xfrm>
              <a:off x="9839325" y="5845175"/>
              <a:ext cx="47625" cy="65087"/>
            </a:xfrm>
            <a:custGeom>
              <a:avLst/>
              <a:gdLst>
                <a:gd name="T0" fmla="*/ 0 w 30"/>
                <a:gd name="T1" fmla="*/ 0 h 41"/>
                <a:gd name="T2" fmla="*/ 0 w 30"/>
                <a:gd name="T3" fmla="*/ 7 h 41"/>
                <a:gd name="T4" fmla="*/ 12 w 30"/>
                <a:gd name="T5" fmla="*/ 7 h 41"/>
                <a:gd name="T6" fmla="*/ 12 w 30"/>
                <a:gd name="T7" fmla="*/ 41 h 41"/>
                <a:gd name="T8" fmla="*/ 19 w 30"/>
                <a:gd name="T9" fmla="*/ 41 h 41"/>
                <a:gd name="T10" fmla="*/ 19 w 30"/>
                <a:gd name="T11" fmla="*/ 7 h 41"/>
                <a:gd name="T12" fmla="*/ 30 w 30"/>
                <a:gd name="T13" fmla="*/ 7 h 41"/>
                <a:gd name="T14" fmla="*/ 30 w 30"/>
                <a:gd name="T15" fmla="*/ 0 h 41"/>
                <a:gd name="T16" fmla="*/ 0 w 30"/>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1">
                  <a:moveTo>
                    <a:pt x="0" y="0"/>
                  </a:moveTo>
                  <a:lnTo>
                    <a:pt x="0" y="7"/>
                  </a:lnTo>
                  <a:lnTo>
                    <a:pt x="12" y="7"/>
                  </a:lnTo>
                  <a:lnTo>
                    <a:pt x="12" y="41"/>
                  </a:lnTo>
                  <a:lnTo>
                    <a:pt x="19" y="41"/>
                  </a:lnTo>
                  <a:lnTo>
                    <a:pt x="19" y="7"/>
                  </a:lnTo>
                  <a:lnTo>
                    <a:pt x="30" y="7"/>
                  </a:lnTo>
                  <a:lnTo>
                    <a:pt x="30" y="0"/>
                  </a:lnTo>
                  <a:lnTo>
                    <a:pt x="0" y="0"/>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9" name="Freeform 92"/>
            <p:cNvSpPr>
              <a:spLocks/>
            </p:cNvSpPr>
            <p:nvPr userDrawn="1"/>
          </p:nvSpPr>
          <p:spPr bwMode="auto">
            <a:xfrm>
              <a:off x="9920288" y="5848350"/>
              <a:ext cx="46037" cy="79375"/>
            </a:xfrm>
            <a:custGeom>
              <a:avLst/>
              <a:gdLst>
                <a:gd name="T0" fmla="*/ 66 w 66"/>
                <a:gd name="T1" fmla="*/ 113 h 113"/>
                <a:gd name="T2" fmla="*/ 51 w 66"/>
                <a:gd name="T3" fmla="*/ 113 h 113"/>
                <a:gd name="T4" fmla="*/ 51 w 66"/>
                <a:gd name="T5" fmla="*/ 12 h 113"/>
                <a:gd name="T6" fmla="*/ 18 w 66"/>
                <a:gd name="T7" fmla="*/ 12 h 113"/>
                <a:gd name="T8" fmla="*/ 15 w 66"/>
                <a:gd name="T9" fmla="*/ 42 h 113"/>
                <a:gd name="T10" fmla="*/ 33 w 66"/>
                <a:gd name="T11" fmla="*/ 42 h 113"/>
                <a:gd name="T12" fmla="*/ 33 w 66"/>
                <a:gd name="T13" fmla="*/ 54 h 113"/>
                <a:gd name="T14" fmla="*/ 2 w 66"/>
                <a:gd name="T15" fmla="*/ 54 h 113"/>
                <a:gd name="T16" fmla="*/ 0 w 66"/>
                <a:gd name="T17" fmla="*/ 52 h 113"/>
                <a:gd name="T18" fmla="*/ 6 w 66"/>
                <a:gd name="T19" fmla="*/ 0 h 113"/>
                <a:gd name="T20" fmla="*/ 64 w 66"/>
                <a:gd name="T21" fmla="*/ 0 h 113"/>
                <a:gd name="T22" fmla="*/ 66 w 66"/>
                <a:gd name="T23" fmla="*/ 2 h 113"/>
                <a:gd name="T24" fmla="*/ 66 w 66"/>
                <a:gd name="T2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13">
                  <a:moveTo>
                    <a:pt x="66" y="113"/>
                  </a:moveTo>
                  <a:cubicBezTo>
                    <a:pt x="51" y="113"/>
                    <a:pt x="51" y="113"/>
                    <a:pt x="51" y="113"/>
                  </a:cubicBezTo>
                  <a:cubicBezTo>
                    <a:pt x="51" y="12"/>
                    <a:pt x="51" y="12"/>
                    <a:pt x="51" y="12"/>
                  </a:cubicBezTo>
                  <a:cubicBezTo>
                    <a:pt x="18" y="12"/>
                    <a:pt x="18" y="12"/>
                    <a:pt x="18" y="12"/>
                  </a:cubicBezTo>
                  <a:cubicBezTo>
                    <a:pt x="15" y="42"/>
                    <a:pt x="15" y="42"/>
                    <a:pt x="15" y="42"/>
                  </a:cubicBezTo>
                  <a:cubicBezTo>
                    <a:pt x="33" y="42"/>
                    <a:pt x="33" y="42"/>
                    <a:pt x="33" y="42"/>
                  </a:cubicBezTo>
                  <a:cubicBezTo>
                    <a:pt x="33" y="54"/>
                    <a:pt x="33" y="54"/>
                    <a:pt x="33" y="54"/>
                  </a:cubicBezTo>
                  <a:cubicBezTo>
                    <a:pt x="2" y="54"/>
                    <a:pt x="2" y="54"/>
                    <a:pt x="2" y="54"/>
                  </a:cubicBezTo>
                  <a:cubicBezTo>
                    <a:pt x="1" y="54"/>
                    <a:pt x="0" y="53"/>
                    <a:pt x="0" y="52"/>
                  </a:cubicBezTo>
                  <a:cubicBezTo>
                    <a:pt x="6" y="0"/>
                    <a:pt x="6" y="0"/>
                    <a:pt x="6" y="0"/>
                  </a:cubicBezTo>
                  <a:cubicBezTo>
                    <a:pt x="64" y="0"/>
                    <a:pt x="64" y="0"/>
                    <a:pt x="64" y="0"/>
                  </a:cubicBezTo>
                  <a:cubicBezTo>
                    <a:pt x="65" y="0"/>
                    <a:pt x="66" y="0"/>
                    <a:pt x="66" y="2"/>
                  </a:cubicBezTo>
                  <a:lnTo>
                    <a:pt x="66" y="11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0" name="Freeform 93"/>
            <p:cNvSpPr>
              <a:spLocks/>
            </p:cNvSpPr>
            <p:nvPr userDrawn="1"/>
          </p:nvSpPr>
          <p:spPr bwMode="auto">
            <a:xfrm>
              <a:off x="9980613" y="5848350"/>
              <a:ext cx="19050" cy="60325"/>
            </a:xfrm>
            <a:custGeom>
              <a:avLst/>
              <a:gdLst>
                <a:gd name="T0" fmla="*/ 27 w 27"/>
                <a:gd name="T1" fmla="*/ 86 h 86"/>
                <a:gd name="T2" fmla="*/ 12 w 27"/>
                <a:gd name="T3" fmla="*/ 86 h 86"/>
                <a:gd name="T4" fmla="*/ 12 w 27"/>
                <a:gd name="T5" fmla="*/ 12 h 86"/>
                <a:gd name="T6" fmla="*/ 0 w 27"/>
                <a:gd name="T7" fmla="*/ 12 h 86"/>
                <a:gd name="T8" fmla="*/ 0 w 27"/>
                <a:gd name="T9" fmla="*/ 0 h 86"/>
                <a:gd name="T10" fmla="*/ 25 w 27"/>
                <a:gd name="T11" fmla="*/ 0 h 86"/>
                <a:gd name="T12" fmla="*/ 27 w 27"/>
                <a:gd name="T13" fmla="*/ 2 h 86"/>
                <a:gd name="T14" fmla="*/ 27 w 27"/>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86">
                  <a:moveTo>
                    <a:pt x="27" y="86"/>
                  </a:moveTo>
                  <a:cubicBezTo>
                    <a:pt x="12" y="86"/>
                    <a:pt x="12" y="86"/>
                    <a:pt x="12" y="8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1" name="Freeform 94"/>
            <p:cNvSpPr>
              <a:spLocks/>
            </p:cNvSpPr>
            <p:nvPr userDrawn="1"/>
          </p:nvSpPr>
          <p:spPr bwMode="auto">
            <a:xfrm>
              <a:off x="10010775" y="5848350"/>
              <a:ext cx="58737" cy="60325"/>
            </a:xfrm>
            <a:custGeom>
              <a:avLst/>
              <a:gdLst>
                <a:gd name="T0" fmla="*/ 82 w 82"/>
                <a:gd name="T1" fmla="*/ 86 h 86"/>
                <a:gd name="T2" fmla="*/ 67 w 82"/>
                <a:gd name="T3" fmla="*/ 86 h 86"/>
                <a:gd name="T4" fmla="*/ 67 w 82"/>
                <a:gd name="T5" fmla="*/ 26 h 86"/>
                <a:gd name="T6" fmla="*/ 54 w 82"/>
                <a:gd name="T7" fmla="*/ 12 h 86"/>
                <a:gd name="T8" fmla="*/ 28 w 82"/>
                <a:gd name="T9" fmla="*/ 12 h 86"/>
                <a:gd name="T10" fmla="*/ 28 w 82"/>
                <a:gd name="T11" fmla="*/ 84 h 86"/>
                <a:gd name="T12" fmla="*/ 26 w 82"/>
                <a:gd name="T13" fmla="*/ 86 h 86"/>
                <a:gd name="T14" fmla="*/ 0 w 82"/>
                <a:gd name="T15" fmla="*/ 86 h 86"/>
                <a:gd name="T16" fmla="*/ 0 w 82"/>
                <a:gd name="T17" fmla="*/ 74 h 86"/>
                <a:gd name="T18" fmla="*/ 13 w 82"/>
                <a:gd name="T19" fmla="*/ 74 h 86"/>
                <a:gd name="T20" fmla="*/ 13 w 82"/>
                <a:gd name="T21" fmla="*/ 0 h 86"/>
                <a:gd name="T22" fmla="*/ 58 w 82"/>
                <a:gd name="T23" fmla="*/ 0 h 86"/>
                <a:gd name="T24" fmla="*/ 82 w 82"/>
                <a:gd name="T25" fmla="*/ 26 h 86"/>
                <a:gd name="T26" fmla="*/ 82 w 82"/>
                <a:gd name="T2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86">
                  <a:moveTo>
                    <a:pt x="82" y="86"/>
                  </a:moveTo>
                  <a:cubicBezTo>
                    <a:pt x="67" y="86"/>
                    <a:pt x="67" y="86"/>
                    <a:pt x="67" y="86"/>
                  </a:cubicBezTo>
                  <a:cubicBezTo>
                    <a:pt x="67" y="26"/>
                    <a:pt x="67" y="26"/>
                    <a:pt x="67" y="26"/>
                  </a:cubicBezTo>
                  <a:cubicBezTo>
                    <a:pt x="67" y="18"/>
                    <a:pt x="64" y="12"/>
                    <a:pt x="54" y="12"/>
                  </a:cubicBezTo>
                  <a:cubicBezTo>
                    <a:pt x="28" y="12"/>
                    <a:pt x="28" y="12"/>
                    <a:pt x="28" y="12"/>
                  </a:cubicBezTo>
                  <a:cubicBezTo>
                    <a:pt x="28" y="84"/>
                    <a:pt x="28" y="84"/>
                    <a:pt x="28" y="84"/>
                  </a:cubicBezTo>
                  <a:cubicBezTo>
                    <a:pt x="28" y="85"/>
                    <a:pt x="27" y="86"/>
                    <a:pt x="26" y="86"/>
                  </a:cubicBezTo>
                  <a:cubicBezTo>
                    <a:pt x="0" y="86"/>
                    <a:pt x="0" y="86"/>
                    <a:pt x="0" y="86"/>
                  </a:cubicBezTo>
                  <a:cubicBezTo>
                    <a:pt x="0" y="74"/>
                    <a:pt x="0" y="74"/>
                    <a:pt x="0" y="74"/>
                  </a:cubicBezTo>
                  <a:cubicBezTo>
                    <a:pt x="13" y="74"/>
                    <a:pt x="13" y="74"/>
                    <a:pt x="13" y="74"/>
                  </a:cubicBezTo>
                  <a:cubicBezTo>
                    <a:pt x="13" y="0"/>
                    <a:pt x="13" y="0"/>
                    <a:pt x="13" y="0"/>
                  </a:cubicBezTo>
                  <a:cubicBezTo>
                    <a:pt x="58" y="0"/>
                    <a:pt x="58" y="0"/>
                    <a:pt x="58" y="0"/>
                  </a:cubicBezTo>
                  <a:cubicBezTo>
                    <a:pt x="74" y="0"/>
                    <a:pt x="82" y="9"/>
                    <a:pt x="82" y="26"/>
                  </a:cubicBezTo>
                  <a:lnTo>
                    <a:pt x="82"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2" name="Freeform 95"/>
            <p:cNvSpPr>
              <a:spLocks/>
            </p:cNvSpPr>
            <p:nvPr userDrawn="1"/>
          </p:nvSpPr>
          <p:spPr bwMode="auto">
            <a:xfrm>
              <a:off x="10083800" y="5848350"/>
              <a:ext cx="19050" cy="33337"/>
            </a:xfrm>
            <a:custGeom>
              <a:avLst/>
              <a:gdLst>
                <a:gd name="T0" fmla="*/ 27 w 27"/>
                <a:gd name="T1" fmla="*/ 46 h 46"/>
                <a:gd name="T2" fmla="*/ 12 w 27"/>
                <a:gd name="T3" fmla="*/ 46 h 46"/>
                <a:gd name="T4" fmla="*/ 12 w 27"/>
                <a:gd name="T5" fmla="*/ 12 h 46"/>
                <a:gd name="T6" fmla="*/ 0 w 27"/>
                <a:gd name="T7" fmla="*/ 12 h 46"/>
                <a:gd name="T8" fmla="*/ 0 w 27"/>
                <a:gd name="T9" fmla="*/ 0 h 46"/>
                <a:gd name="T10" fmla="*/ 25 w 27"/>
                <a:gd name="T11" fmla="*/ 0 h 46"/>
                <a:gd name="T12" fmla="*/ 27 w 27"/>
                <a:gd name="T13" fmla="*/ 2 h 46"/>
                <a:gd name="T14" fmla="*/ 27 w 27"/>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6">
                  <a:moveTo>
                    <a:pt x="27" y="46"/>
                  </a:moveTo>
                  <a:cubicBezTo>
                    <a:pt x="12" y="46"/>
                    <a:pt x="12" y="46"/>
                    <a:pt x="12" y="46"/>
                  </a:cubicBezTo>
                  <a:cubicBezTo>
                    <a:pt x="12" y="12"/>
                    <a:pt x="12" y="12"/>
                    <a:pt x="12" y="12"/>
                  </a:cubicBezTo>
                  <a:cubicBezTo>
                    <a:pt x="0" y="12"/>
                    <a:pt x="0" y="12"/>
                    <a:pt x="0" y="12"/>
                  </a:cubicBezTo>
                  <a:cubicBezTo>
                    <a:pt x="0" y="0"/>
                    <a:pt x="0" y="0"/>
                    <a:pt x="0" y="0"/>
                  </a:cubicBezTo>
                  <a:cubicBezTo>
                    <a:pt x="25" y="0"/>
                    <a:pt x="25" y="0"/>
                    <a:pt x="25" y="0"/>
                  </a:cubicBezTo>
                  <a:cubicBezTo>
                    <a:pt x="26" y="0"/>
                    <a:pt x="27" y="0"/>
                    <a:pt x="27" y="2"/>
                  </a:cubicBezTo>
                  <a:lnTo>
                    <a:pt x="27" y="4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3" name="Freeform 96"/>
            <p:cNvSpPr>
              <a:spLocks/>
            </p:cNvSpPr>
            <p:nvPr userDrawn="1"/>
          </p:nvSpPr>
          <p:spPr bwMode="auto">
            <a:xfrm>
              <a:off x="10117138" y="5848350"/>
              <a:ext cx="71437" cy="61912"/>
            </a:xfrm>
            <a:custGeom>
              <a:avLst/>
              <a:gdLst>
                <a:gd name="T0" fmla="*/ 102 w 102"/>
                <a:gd name="T1" fmla="*/ 53 h 88"/>
                <a:gd name="T2" fmla="*/ 55 w 102"/>
                <a:gd name="T3" fmla="*/ 88 h 88"/>
                <a:gd name="T4" fmla="*/ 9 w 102"/>
                <a:gd name="T5" fmla="*/ 78 h 88"/>
                <a:gd name="T6" fmla="*/ 9 w 102"/>
                <a:gd name="T7" fmla="*/ 12 h 88"/>
                <a:gd name="T8" fmla="*/ 0 w 102"/>
                <a:gd name="T9" fmla="*/ 12 h 88"/>
                <a:gd name="T10" fmla="*/ 0 w 102"/>
                <a:gd name="T11" fmla="*/ 0 h 88"/>
                <a:gd name="T12" fmla="*/ 21 w 102"/>
                <a:gd name="T13" fmla="*/ 0 h 88"/>
                <a:gd name="T14" fmla="*/ 23 w 102"/>
                <a:gd name="T15" fmla="*/ 2 h 88"/>
                <a:gd name="T16" fmla="*/ 23 w 102"/>
                <a:gd name="T17" fmla="*/ 69 h 88"/>
                <a:gd name="T18" fmla="*/ 47 w 102"/>
                <a:gd name="T19" fmla="*/ 75 h 88"/>
                <a:gd name="T20" fmla="*/ 47 w 102"/>
                <a:gd name="T21" fmla="*/ 0 h 88"/>
                <a:gd name="T22" fmla="*/ 62 w 102"/>
                <a:gd name="T23" fmla="*/ 0 h 88"/>
                <a:gd name="T24" fmla="*/ 62 w 102"/>
                <a:gd name="T25" fmla="*/ 75 h 88"/>
                <a:gd name="T26" fmla="*/ 88 w 102"/>
                <a:gd name="T27" fmla="*/ 53 h 88"/>
                <a:gd name="T28" fmla="*/ 88 w 102"/>
                <a:gd name="T29" fmla="*/ 0 h 88"/>
                <a:gd name="T30" fmla="*/ 102 w 102"/>
                <a:gd name="T31" fmla="*/ 0 h 88"/>
                <a:gd name="T32" fmla="*/ 102 w 102"/>
                <a:gd name="T33"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8">
                  <a:moveTo>
                    <a:pt x="102" y="53"/>
                  </a:moveTo>
                  <a:cubicBezTo>
                    <a:pt x="102" y="74"/>
                    <a:pt x="80" y="88"/>
                    <a:pt x="55" y="88"/>
                  </a:cubicBezTo>
                  <a:cubicBezTo>
                    <a:pt x="30" y="88"/>
                    <a:pt x="9" y="78"/>
                    <a:pt x="9" y="78"/>
                  </a:cubicBezTo>
                  <a:cubicBezTo>
                    <a:pt x="9" y="12"/>
                    <a:pt x="9" y="12"/>
                    <a:pt x="9" y="12"/>
                  </a:cubicBezTo>
                  <a:cubicBezTo>
                    <a:pt x="0" y="12"/>
                    <a:pt x="0" y="12"/>
                    <a:pt x="0" y="12"/>
                  </a:cubicBezTo>
                  <a:cubicBezTo>
                    <a:pt x="0" y="0"/>
                    <a:pt x="0" y="0"/>
                    <a:pt x="0" y="0"/>
                  </a:cubicBezTo>
                  <a:cubicBezTo>
                    <a:pt x="21" y="0"/>
                    <a:pt x="21" y="0"/>
                    <a:pt x="21" y="0"/>
                  </a:cubicBezTo>
                  <a:cubicBezTo>
                    <a:pt x="22" y="0"/>
                    <a:pt x="23" y="0"/>
                    <a:pt x="23" y="2"/>
                  </a:cubicBezTo>
                  <a:cubicBezTo>
                    <a:pt x="23" y="69"/>
                    <a:pt x="23" y="69"/>
                    <a:pt x="23" y="69"/>
                  </a:cubicBezTo>
                  <a:cubicBezTo>
                    <a:pt x="23" y="69"/>
                    <a:pt x="32" y="73"/>
                    <a:pt x="47" y="75"/>
                  </a:cubicBezTo>
                  <a:cubicBezTo>
                    <a:pt x="47" y="0"/>
                    <a:pt x="47" y="0"/>
                    <a:pt x="47" y="0"/>
                  </a:cubicBezTo>
                  <a:cubicBezTo>
                    <a:pt x="62" y="0"/>
                    <a:pt x="62" y="0"/>
                    <a:pt x="62" y="0"/>
                  </a:cubicBezTo>
                  <a:cubicBezTo>
                    <a:pt x="62" y="75"/>
                    <a:pt x="62" y="75"/>
                    <a:pt x="62" y="75"/>
                  </a:cubicBezTo>
                  <a:cubicBezTo>
                    <a:pt x="78" y="73"/>
                    <a:pt x="88" y="62"/>
                    <a:pt x="88" y="53"/>
                  </a:cubicBezTo>
                  <a:cubicBezTo>
                    <a:pt x="88" y="0"/>
                    <a:pt x="88" y="0"/>
                    <a:pt x="88" y="0"/>
                  </a:cubicBezTo>
                  <a:cubicBezTo>
                    <a:pt x="102" y="0"/>
                    <a:pt x="102" y="0"/>
                    <a:pt x="102" y="0"/>
                  </a:cubicBezTo>
                  <a:lnTo>
                    <a:pt x="102" y="53"/>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4" name="Freeform 97"/>
            <p:cNvSpPr>
              <a:spLocks/>
            </p:cNvSpPr>
            <p:nvPr userDrawn="1"/>
          </p:nvSpPr>
          <p:spPr bwMode="auto">
            <a:xfrm>
              <a:off x="10202863" y="5848350"/>
              <a:ext cx="49212" cy="60325"/>
            </a:xfrm>
            <a:custGeom>
              <a:avLst/>
              <a:gdLst>
                <a:gd name="T0" fmla="*/ 70 w 70"/>
                <a:gd name="T1" fmla="*/ 86 h 86"/>
                <a:gd name="T2" fmla="*/ 0 w 70"/>
                <a:gd name="T3" fmla="*/ 86 h 86"/>
                <a:gd name="T4" fmla="*/ 0 w 70"/>
                <a:gd name="T5" fmla="*/ 74 h 86"/>
                <a:gd name="T6" fmla="*/ 45 w 70"/>
                <a:gd name="T7" fmla="*/ 74 h 86"/>
                <a:gd name="T8" fmla="*/ 45 w 70"/>
                <a:gd name="T9" fmla="*/ 26 h 86"/>
                <a:gd name="T10" fmla="*/ 32 w 70"/>
                <a:gd name="T11" fmla="*/ 12 h 86"/>
                <a:gd name="T12" fmla="*/ 0 w 70"/>
                <a:gd name="T13" fmla="*/ 12 h 86"/>
                <a:gd name="T14" fmla="*/ 0 w 70"/>
                <a:gd name="T15" fmla="*/ 0 h 86"/>
                <a:gd name="T16" fmla="*/ 35 w 70"/>
                <a:gd name="T17" fmla="*/ 0 h 86"/>
                <a:gd name="T18" fmla="*/ 59 w 70"/>
                <a:gd name="T19" fmla="*/ 26 h 86"/>
                <a:gd name="T20" fmla="*/ 59 w 70"/>
                <a:gd name="T21" fmla="*/ 74 h 86"/>
                <a:gd name="T22" fmla="*/ 70 w 70"/>
                <a:gd name="T23" fmla="*/ 74 h 86"/>
                <a:gd name="T24" fmla="*/ 70 w 70"/>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86">
                  <a:moveTo>
                    <a:pt x="70" y="86"/>
                  </a:moveTo>
                  <a:cubicBezTo>
                    <a:pt x="0" y="86"/>
                    <a:pt x="0" y="86"/>
                    <a:pt x="0" y="86"/>
                  </a:cubicBezTo>
                  <a:cubicBezTo>
                    <a:pt x="0" y="74"/>
                    <a:pt x="0" y="74"/>
                    <a:pt x="0" y="74"/>
                  </a:cubicBezTo>
                  <a:cubicBezTo>
                    <a:pt x="45" y="74"/>
                    <a:pt x="45" y="74"/>
                    <a:pt x="45" y="74"/>
                  </a:cubicBezTo>
                  <a:cubicBezTo>
                    <a:pt x="45" y="26"/>
                    <a:pt x="45" y="26"/>
                    <a:pt x="45" y="26"/>
                  </a:cubicBezTo>
                  <a:cubicBezTo>
                    <a:pt x="45" y="18"/>
                    <a:pt x="41" y="12"/>
                    <a:pt x="32" y="12"/>
                  </a:cubicBezTo>
                  <a:cubicBezTo>
                    <a:pt x="0" y="12"/>
                    <a:pt x="0" y="12"/>
                    <a:pt x="0" y="12"/>
                  </a:cubicBezTo>
                  <a:cubicBezTo>
                    <a:pt x="0" y="0"/>
                    <a:pt x="0" y="0"/>
                    <a:pt x="0" y="0"/>
                  </a:cubicBezTo>
                  <a:cubicBezTo>
                    <a:pt x="35" y="0"/>
                    <a:pt x="35" y="0"/>
                    <a:pt x="35" y="0"/>
                  </a:cubicBezTo>
                  <a:cubicBezTo>
                    <a:pt x="51" y="0"/>
                    <a:pt x="59" y="9"/>
                    <a:pt x="59" y="26"/>
                  </a:cubicBezTo>
                  <a:cubicBezTo>
                    <a:pt x="59" y="74"/>
                    <a:pt x="59" y="74"/>
                    <a:pt x="59" y="74"/>
                  </a:cubicBezTo>
                  <a:cubicBezTo>
                    <a:pt x="70" y="74"/>
                    <a:pt x="70" y="74"/>
                    <a:pt x="70" y="74"/>
                  </a:cubicBezTo>
                  <a:lnTo>
                    <a:pt x="70" y="86"/>
                  </a:lnTo>
                  <a:close/>
                </a:path>
              </a:pathLst>
            </a:custGeom>
            <a:solidFill>
              <a:srgbClr val="6363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
        <p:nvSpPr>
          <p:cNvPr id="6" name="Picture Placeholder 5"/>
          <p:cNvSpPr>
            <a:spLocks noGrp="1"/>
          </p:cNvSpPr>
          <p:nvPr>
            <p:ph type="pic" sz="quarter" idx="10"/>
          </p:nvPr>
        </p:nvSpPr>
        <p:spPr>
          <a:xfrm>
            <a:off x="0" y="0"/>
            <a:ext cx="7387389" cy="6569967"/>
          </a:xfrm>
        </p:spPr>
        <p:txBody>
          <a:bodyPr/>
          <a:lstStyle/>
          <a:p>
            <a:endParaRPr lang="he-IL"/>
          </a:p>
        </p:txBody>
      </p:sp>
    </p:spTree>
    <p:extLst>
      <p:ext uri="{BB962C8B-B14F-4D97-AF65-F5344CB8AC3E}">
        <p14:creationId xmlns:p14="http://schemas.microsoft.com/office/powerpoint/2010/main" val="3627056377"/>
      </p:ext>
    </p:extLst>
  </p:cSld>
  <p:clrMapOvr>
    <a:masterClrMapping/>
  </p:clrMapOvr>
  <p:extLst>
    <p:ext uri="{DCECCB84-F9BA-43D5-87BE-67443E8EF086}">
      <p15:sldGuideLst xmlns="" xmlns:p15="http://schemas.microsoft.com/office/powerpoint/2012/main">
        <p15:guide id="1" orient="horz" pos="346">
          <p15:clr>
            <a:srgbClr val="FBAE40"/>
          </p15:clr>
        </p15:guide>
        <p15:guide id="2" pos="7151">
          <p15:clr>
            <a:srgbClr val="FBAE40"/>
          </p15:clr>
        </p15:guide>
        <p15:guide id="3"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e-IL"/>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he-I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E03896-6FB6-4A06-A24E-68B441E1E8D7}" type="slidenum">
              <a:rPr lang="he-IL" smtClean="0"/>
              <a:t>‹#›</a:t>
            </a:fld>
            <a:endParaRPr lang="he-IL"/>
          </a:p>
        </p:txBody>
      </p:sp>
    </p:spTree>
    <p:extLst>
      <p:ext uri="{BB962C8B-B14F-4D97-AF65-F5344CB8AC3E}">
        <p14:creationId xmlns:p14="http://schemas.microsoft.com/office/powerpoint/2010/main" val="101560480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3" r:id="rId3"/>
    <p:sldLayoutId id="2147483650" r:id="rId4"/>
    <p:sldLayoutId id="2147483660" r:id="rId5"/>
    <p:sldLayoutId id="2147483661" r:id="rId6"/>
    <p:sldLayoutId id="2147483662" r:id="rId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slide" Target="slide25.xml"/><Relationship Id="rId1" Type="http://schemas.openxmlformats.org/officeDocument/2006/relationships/slideLayout" Target="../slideLayouts/slideLayout4.xml"/><Relationship Id="rId6" Type="http://schemas.openxmlformats.org/officeDocument/2006/relationships/slide" Target="slide27.xml"/><Relationship Id="rId5" Type="http://schemas.openxmlformats.org/officeDocument/2006/relationships/image" Target="../media/image15.png"/><Relationship Id="rId4" Type="http://schemas.openxmlformats.org/officeDocument/2006/relationships/slide" Target="slide26.xml"/><Relationship Id="rId9"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slide" Target="slide24.xml"/></Relationships>
</file>

<file path=ppt/slides/_rels/slide27.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22.jpe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slide" Target="slide24.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4854925" y="1918186"/>
            <a:ext cx="7129462"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algn="ctr" rtl="0" eaLnBrk="1" hangingPunct="1">
              <a:spcBef>
                <a:spcPct val="50000"/>
              </a:spcBef>
            </a:pPr>
            <a:r>
              <a:rPr lang="he-IL" altLang="he-IL" sz="4500" dirty="0" smtClean="0">
                <a:solidFill>
                  <a:schemeClr val="bg1"/>
                </a:solidFill>
                <a:latin typeface="Arial" pitchFamily="34" charset="0"/>
              </a:rPr>
              <a:t>המכללה הטכנולוגית באר שבע</a:t>
            </a:r>
          </a:p>
          <a:p>
            <a:pPr algn="ctr" rtl="0" eaLnBrk="1" hangingPunct="1">
              <a:spcBef>
                <a:spcPct val="50000"/>
              </a:spcBef>
            </a:pPr>
            <a:endParaRPr lang="he-IL" altLang="he-IL" sz="3000" b="1" dirty="0" smtClean="0">
              <a:solidFill>
                <a:schemeClr val="bg1"/>
              </a:solidFill>
              <a:latin typeface="Arial" pitchFamily="34" charset="0"/>
            </a:endParaRPr>
          </a:p>
          <a:p>
            <a:pPr algn="ctr" eaLnBrk="1" hangingPunct="1">
              <a:spcBef>
                <a:spcPct val="50000"/>
              </a:spcBef>
            </a:pPr>
            <a:endParaRPr lang="he-IL" sz="3000" b="1" dirty="0" smtClean="0">
              <a:solidFill>
                <a:schemeClr val="bg1"/>
              </a:solidFill>
            </a:endParaRPr>
          </a:p>
          <a:p>
            <a:pPr algn="ctr" eaLnBrk="1" hangingPunct="1">
              <a:spcBef>
                <a:spcPct val="50000"/>
              </a:spcBef>
            </a:pPr>
            <a:endParaRPr lang="he-IL" sz="3000" b="1" dirty="0">
              <a:solidFill>
                <a:schemeClr val="bg1"/>
              </a:solidFill>
            </a:endParaRPr>
          </a:p>
          <a:p>
            <a:pPr algn="ctr" eaLnBrk="1" hangingPunct="1">
              <a:spcBef>
                <a:spcPct val="50000"/>
              </a:spcBef>
            </a:pPr>
            <a:endParaRPr lang="he-IL" sz="3000" b="1" dirty="0" smtClean="0">
              <a:solidFill>
                <a:schemeClr val="bg1"/>
              </a:solidFill>
            </a:endParaRPr>
          </a:p>
          <a:p>
            <a:pPr algn="ctr" eaLnBrk="1" hangingPunct="1">
              <a:spcBef>
                <a:spcPct val="50000"/>
              </a:spcBef>
            </a:pPr>
            <a:endParaRPr lang="he-IL" sz="3000" b="1" dirty="0" smtClean="0">
              <a:solidFill>
                <a:schemeClr val="bg1"/>
              </a:solidFill>
            </a:endParaRPr>
          </a:p>
          <a:p>
            <a:pPr algn="ctr" eaLnBrk="1" hangingPunct="1">
              <a:spcBef>
                <a:spcPct val="50000"/>
              </a:spcBef>
            </a:pPr>
            <a:endParaRPr lang="en-US" sz="3000" b="1" dirty="0" smtClean="0">
              <a:solidFill>
                <a:schemeClr val="bg1"/>
              </a:solidFill>
            </a:endParaRPr>
          </a:p>
        </p:txBody>
      </p:sp>
    </p:spTree>
    <p:extLst>
      <p:ext uri="{BB962C8B-B14F-4D97-AF65-F5344CB8AC3E}">
        <p14:creationId xmlns:p14="http://schemas.microsoft.com/office/powerpoint/2010/main" val="2813901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שנים של</a:t>
            </a:r>
            <a:r>
              <a:rPr lang="en-US" dirty="0"/>
              <a:t> </a:t>
            </a:r>
            <a:r>
              <a:rPr lang="he-IL" dirty="0"/>
              <a:t>מצוינות טכנולוגית</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46340133"/>
              </p:ext>
            </p:extLst>
          </p:nvPr>
        </p:nvGraphicFramePr>
        <p:xfrm>
          <a:off x="851342" y="1484313"/>
          <a:ext cx="10500871" cy="4222080"/>
        </p:xfrm>
        <a:graphic>
          <a:graphicData uri="http://schemas.openxmlformats.org/drawingml/2006/table">
            <a:tbl>
              <a:tblPr rtl="1" bandRow="1">
                <a:tableStyleId>{5C22544A-7EE6-4342-B048-85BDC9FD1C3A}</a:tableStyleId>
              </a:tblPr>
              <a:tblGrid>
                <a:gridCol w="1679799">
                  <a:extLst>
                    <a:ext uri="{9D8B030D-6E8A-4147-A177-3AD203B41FA5}">
                      <a16:colId xmlns="" xmlns:a16="http://schemas.microsoft.com/office/drawing/2014/main" val="406254147"/>
                    </a:ext>
                  </a:extLst>
                </a:gridCol>
                <a:gridCol w="8821072">
                  <a:extLst>
                    <a:ext uri="{9D8B030D-6E8A-4147-A177-3AD203B41FA5}">
                      <a16:colId xmlns="" xmlns:a16="http://schemas.microsoft.com/office/drawing/2014/main" val="2044966207"/>
                    </a:ext>
                  </a:extLst>
                </a:gridCol>
              </a:tblGrid>
              <a:tr h="370840">
                <a:tc>
                  <a:txBody>
                    <a:bodyPr/>
                    <a:lstStyle/>
                    <a:p>
                      <a:pPr algn="r" rtl="1"/>
                      <a:r>
                        <a:rPr lang="he-IL" altLang="he-IL" sz="2400" b="1" dirty="0">
                          <a:solidFill>
                            <a:schemeClr val="bg1"/>
                          </a:solidFill>
                          <a:latin typeface="Arial" panose="020B0604020202020204" pitchFamily="34" charset="0"/>
                          <a:cs typeface="Arial" panose="020B0604020202020204" pitchFamily="34" charset="0"/>
                        </a:rPr>
                        <a:t>1954</a:t>
                      </a:r>
                      <a:endParaRPr lang="he-IL" sz="2400" b="1" dirty="0">
                        <a:solidFill>
                          <a:schemeClr val="bg1"/>
                        </a:solidFill>
                        <a:latin typeface="Arial" panose="020B0604020202020204" pitchFamily="34" charset="0"/>
                        <a:cs typeface="Arial" panose="020B0604020202020204" pitchFamily="34" charset="0"/>
                      </a:endParaRPr>
                    </a:p>
                  </a:txBody>
                  <a:tcPr marT="72000" marB="14400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latin typeface="Arial" panose="020B0604020202020204" pitchFamily="34" charset="0"/>
                          <a:cs typeface="Arial" panose="020B0604020202020204" pitchFamily="34" charset="0"/>
                        </a:rPr>
                        <a:t>המכללה הטכנולוגית באר-שבע הוקמה בשנת 1954 ע"י גולדה מאירסון מאיר, אז שרת העבודה כמרכז להכשרה מקצועית ראשון במדינת ישראל.</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726496652"/>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1961</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latin typeface="Arial" panose="020B0604020202020204" pitchFamily="34" charset="0"/>
                          <a:cs typeface="Arial" panose="020B0604020202020204" pitchFamily="34" charset="0"/>
                        </a:rPr>
                        <a:t>הוקם ביה"ס להנדסאים בחסות הטכניון חיפה.</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3996064067"/>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1970-2000</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latin typeface="Arial" panose="020B0604020202020204" pitchFamily="34" charset="0"/>
                          <a:cs typeface="Arial" panose="020B0604020202020204" pitchFamily="34" charset="0"/>
                        </a:rPr>
                        <a:t>הסכם בין משרד העבודה לאוניברסיטת בן גוריון להפעלת המכללה.</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325539780"/>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1991-2014</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latin typeface="Arial" panose="020B0604020202020204" pitchFamily="34" charset="0"/>
                          <a:cs typeface="Arial" panose="020B0604020202020204" pitchFamily="34" charset="0"/>
                        </a:rPr>
                        <a:t>בית ספר התיכון מקיף ח' בשיתוף עיריית באר שבע ומשרד החינוך.</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2926864062"/>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1992-2012</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latin typeface="Arial" panose="020B0604020202020204" pitchFamily="34" charset="0"/>
                          <a:cs typeface="Arial" panose="020B0604020202020204" pitchFamily="34" charset="0"/>
                        </a:rPr>
                        <a:t>בית ספר למלונאות בערד בשיתוף הסוכנות היהודית ועיריית ערד.</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2599809259"/>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1995</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4FF"/>
                    </a:solidFill>
                  </a:tcPr>
                </a:tc>
                <a:tc>
                  <a:txBody>
                    <a:bodyPr/>
                    <a:lstStyle/>
                    <a:p>
                      <a:pPr algn="r" rtl="1"/>
                      <a:r>
                        <a:rPr lang="he-IL" altLang="he-IL" sz="2400" dirty="0">
                          <a:latin typeface="Arial" panose="020B0604020202020204" pitchFamily="34" charset="0"/>
                          <a:cs typeface="Arial" panose="020B0604020202020204" pitchFamily="34" charset="0"/>
                        </a:rPr>
                        <a:t>המכללה הטכנולוגית מקימה את בית ספר להנדסה באישור המל"ג אשר הופך לעמותה רשומה בשנת 1996.</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3967831943"/>
                  </a:ext>
                </a:extLst>
              </a:tr>
            </a:tbl>
          </a:graphicData>
        </a:graphic>
      </p:graphicFrame>
    </p:spTree>
    <p:extLst>
      <p:ext uri="{BB962C8B-B14F-4D97-AF65-F5344CB8AC3E}">
        <p14:creationId xmlns:p14="http://schemas.microsoft.com/office/powerpoint/2010/main" val="531194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שנים של</a:t>
            </a:r>
            <a:r>
              <a:rPr lang="en-US" dirty="0"/>
              <a:t> </a:t>
            </a:r>
            <a:r>
              <a:rPr lang="he-IL" dirty="0"/>
              <a:t>מצוינות טכנולוגית</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25500765"/>
              </p:ext>
            </p:extLst>
          </p:nvPr>
        </p:nvGraphicFramePr>
        <p:xfrm>
          <a:off x="851342" y="1484313"/>
          <a:ext cx="10500871" cy="4222080"/>
        </p:xfrm>
        <a:graphic>
          <a:graphicData uri="http://schemas.openxmlformats.org/drawingml/2006/table">
            <a:tbl>
              <a:tblPr rtl="1" bandRow="1">
                <a:tableStyleId>{5C22544A-7EE6-4342-B048-85BDC9FD1C3A}</a:tableStyleId>
              </a:tblPr>
              <a:tblGrid>
                <a:gridCol w="1679799">
                  <a:extLst>
                    <a:ext uri="{9D8B030D-6E8A-4147-A177-3AD203B41FA5}">
                      <a16:colId xmlns="" xmlns:a16="http://schemas.microsoft.com/office/drawing/2014/main" val="406254147"/>
                    </a:ext>
                  </a:extLst>
                </a:gridCol>
                <a:gridCol w="8821072">
                  <a:extLst>
                    <a:ext uri="{9D8B030D-6E8A-4147-A177-3AD203B41FA5}">
                      <a16:colId xmlns="" xmlns:a16="http://schemas.microsoft.com/office/drawing/2014/main" val="2044966207"/>
                    </a:ext>
                  </a:extLst>
                </a:gridCol>
              </a:tblGrid>
              <a:tr h="370840">
                <a:tc>
                  <a:txBody>
                    <a:bodyPr/>
                    <a:lstStyle/>
                    <a:p>
                      <a:pPr algn="r" rtl="1"/>
                      <a:r>
                        <a:rPr lang="he-IL" altLang="he-IL" sz="2400" b="1" dirty="0">
                          <a:solidFill>
                            <a:schemeClr val="bg1"/>
                          </a:solidFill>
                          <a:latin typeface="Arial" panose="020B0604020202020204" pitchFamily="34" charset="0"/>
                          <a:cs typeface="Arial" panose="020B0604020202020204" pitchFamily="34" charset="0"/>
                        </a:rPr>
                        <a:t>2000</a:t>
                      </a:r>
                      <a:endParaRPr lang="he-IL" sz="2400" b="1" dirty="0">
                        <a:solidFill>
                          <a:schemeClr val="bg1"/>
                        </a:solidFill>
                        <a:latin typeface="Arial" panose="020B0604020202020204" pitchFamily="34" charset="0"/>
                        <a:cs typeface="Arial" panose="020B0604020202020204" pitchFamily="34" charset="0"/>
                      </a:endParaRPr>
                    </a:p>
                  </a:txBody>
                  <a:tcPr marT="72000" marB="14400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t>המכללה הטכנולוגית באר-שבע נרשמת כעמותה רשומה</a:t>
                      </a:r>
                      <a:r>
                        <a:rPr lang="en-US" altLang="he-IL" sz="2400" dirty="0"/>
                        <a:t/>
                      </a:r>
                      <a:br>
                        <a:rPr lang="en-US" altLang="he-IL" sz="2400" dirty="0"/>
                      </a:br>
                      <a:r>
                        <a:rPr lang="he-IL" altLang="he-IL" sz="2400" dirty="0"/>
                        <a:t>ופועלת כגוף עצמאי.</a:t>
                      </a:r>
                      <a:endParaRPr lang="he-IL" sz="2400" dirty="0">
                        <a:latin typeface="Arial" panose="020B0604020202020204" pitchFamily="34" charset="0"/>
                        <a:cs typeface="Arial" panose="020B0604020202020204" pitchFamily="34" charset="0"/>
                      </a:endParaRPr>
                    </a:p>
                  </a:txBody>
                  <a:tcPr marL="0" marT="72000" marB="144000">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726496652"/>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2003</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t>המכללה הטכנולוגית ב"ש זוכה בפרס ב"ש למצוינות בחינוך</a:t>
                      </a:r>
                      <a:r>
                        <a:rPr lang="en-US" altLang="he-IL" sz="2400" dirty="0"/>
                        <a:t/>
                      </a:r>
                      <a:br>
                        <a:rPr lang="en-US" altLang="he-IL" sz="2400" dirty="0"/>
                      </a:br>
                      <a:r>
                        <a:rPr lang="he-IL" altLang="he-IL" sz="2400" dirty="0"/>
                        <a:t>מטעם עיריית ב"ש.</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3996064067"/>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2007</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t>בית הספר התיכון מקיף ח' זוכה בפרס החינוך הארצי.</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325539780"/>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2014</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t>המכללה הטכנולוגית באר שבע מציינת 60 שנה להיווסדה.</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2926864062"/>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2015</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4FF"/>
                    </a:solidFill>
                  </a:tcPr>
                </a:tc>
                <a:tc>
                  <a:txBody>
                    <a:bodyPr/>
                    <a:lstStyle/>
                    <a:p>
                      <a:pPr algn="r" rtl="1"/>
                      <a:r>
                        <a:rPr lang="he-IL" altLang="he-IL" sz="2400" dirty="0"/>
                        <a:t>נחתם הסכם על שותפות אסטרטגית עם "קדימה מדע </a:t>
                      </a:r>
                      <a:r>
                        <a:rPr lang="en-US" altLang="he-IL" sz="2400" dirty="0"/>
                        <a:t>Word Ort</a:t>
                      </a:r>
                      <a:r>
                        <a:rPr lang="he-IL" altLang="he-IL" sz="2400" dirty="0"/>
                        <a:t>"</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2599809259"/>
                  </a:ext>
                </a:extLst>
              </a:tr>
              <a:tr h="370840">
                <a:tc>
                  <a:txBody>
                    <a:bodyPr/>
                    <a:lstStyle/>
                    <a:p>
                      <a:pPr algn="r" rtl="1"/>
                      <a:r>
                        <a:rPr lang="he-IL" sz="2400" b="1" dirty="0">
                          <a:solidFill>
                            <a:schemeClr val="bg1"/>
                          </a:solidFill>
                          <a:latin typeface="Arial" panose="020B0604020202020204" pitchFamily="34" charset="0"/>
                          <a:cs typeface="Arial" panose="020B0604020202020204" pitchFamily="34" charset="0"/>
                        </a:rPr>
                        <a:t>2016</a:t>
                      </a:r>
                    </a:p>
                  </a:txBody>
                  <a:tcPr marT="72000" marB="144000"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4FF"/>
                    </a:solidFill>
                  </a:tcPr>
                </a:tc>
                <a:tc>
                  <a:txBody>
                    <a:bodyPr/>
                    <a:lstStyle/>
                    <a:p>
                      <a:pPr algn="r" rtl="1"/>
                      <a:r>
                        <a:rPr lang="he-IL" altLang="he-IL" sz="2400" dirty="0"/>
                        <a:t>המכללה מקבלת את אות </a:t>
                      </a:r>
                      <a:r>
                        <a:rPr lang="he-IL" altLang="he-IL" sz="2400" dirty="0" smtClean="0"/>
                        <a:t>מגן </a:t>
                      </a:r>
                      <a:r>
                        <a:rPr lang="he-IL" altLang="he-IL" sz="2400" dirty="0"/>
                        <a:t>המילואים ממנכ"ל משרד הביטחון והרמטכ"ל</a:t>
                      </a:r>
                      <a:endParaRPr lang="he-IL" sz="2400" dirty="0">
                        <a:latin typeface="Arial" panose="020B0604020202020204" pitchFamily="34" charset="0"/>
                        <a:cs typeface="Arial" panose="020B0604020202020204" pitchFamily="34" charset="0"/>
                      </a:endParaRPr>
                    </a:p>
                  </a:txBody>
                  <a:tcPr marT="72000" marB="144000">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7D7D7"/>
                    </a:solidFill>
                  </a:tcPr>
                </a:tc>
                <a:extLst>
                  <a:ext uri="{0D108BD9-81ED-4DB2-BD59-A6C34878D82A}">
                    <a16:rowId xmlns="" xmlns:a16="http://schemas.microsoft.com/office/drawing/2014/main" val="3967831943"/>
                  </a:ext>
                </a:extLst>
              </a:tr>
            </a:tbl>
          </a:graphicData>
        </a:graphic>
      </p:graphicFrame>
    </p:spTree>
    <p:extLst>
      <p:ext uri="{BB962C8B-B14F-4D97-AF65-F5344CB8AC3E}">
        <p14:creationId xmlns:p14="http://schemas.microsoft.com/office/powerpoint/2010/main" val="2844735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he-IL"/>
              <a:t>מיהו הנדסאי?</a:t>
            </a:r>
            <a:endParaRPr lang="he-IL" dirty="0"/>
          </a:p>
        </p:txBody>
      </p:sp>
      <p:sp>
        <p:nvSpPr>
          <p:cNvPr id="8" name="Content Placeholder 7"/>
          <p:cNvSpPr>
            <a:spLocks noGrp="1"/>
          </p:cNvSpPr>
          <p:nvPr>
            <p:ph idx="1"/>
          </p:nvPr>
        </p:nvSpPr>
        <p:spPr/>
        <p:txBody>
          <a:bodyPr/>
          <a:lstStyle/>
          <a:p>
            <a:pPr lvl="1"/>
            <a:r>
              <a:rPr lang="he-IL" b="1" dirty="0"/>
              <a:t>ההנדסאי</a:t>
            </a:r>
            <a:r>
              <a:rPr lang="he-IL" dirty="0"/>
              <a:t> משמש כמקצוע מקשר בין הפועל המקצועי, שעיקר עיסוקו בעבודה מעשית לבין המהנדס שעיקר עיסוקו בפיתוח ותכנון טכנולוגי.</a:t>
            </a:r>
          </a:p>
          <a:p>
            <a:pPr lvl="1"/>
            <a:r>
              <a:rPr lang="he-IL" b="1" dirty="0"/>
              <a:t>ההנדסאי</a:t>
            </a:r>
            <a:r>
              <a:rPr lang="he-IL" dirty="0"/>
              <a:t>, אם כן אמור להפעיל ציוד/תכניות מורכבות הלכה למעשה, באמצעות הפועל המקצועי ולהציע שיפורים ולהעלות תפוקות. </a:t>
            </a:r>
          </a:p>
          <a:p>
            <a:pPr lvl="1"/>
            <a:r>
              <a:rPr lang="he-IL" b="1" dirty="0"/>
              <a:t>הנדסאי</a:t>
            </a:r>
            <a:r>
              <a:rPr lang="he-IL" dirty="0"/>
              <a:t> הוא איש מקצוע טכנולוגי המיומן לטפל, לתחזק, לתפעל, לבנות ולפתח ציוד טכנולוגי מתקדם ברמת התפעול היומיומית של מפעלים חברות הייטק,  חברות בנייה,  משרדי אדריכלות ותעשיות מתחומים שונים ומגוונים. קיימות התמקצעויות שונות ומגוון רב של תפקידים בתחום ההנדסאות. עם התקדמות הטכנולוגיה נדרשים יותר ויותר הנדסאים בכל תחומי התעשייה השונים.</a:t>
            </a:r>
          </a:p>
        </p:txBody>
      </p:sp>
    </p:spTree>
    <p:extLst>
      <p:ext uri="{BB962C8B-B14F-4D97-AF65-F5344CB8AC3E}">
        <p14:creationId xmlns:p14="http://schemas.microsoft.com/office/powerpoint/2010/main" val="2711816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54464" y="947002"/>
            <a:ext cx="5548470" cy="691777"/>
          </a:xfrm>
        </p:spPr>
        <p:txBody>
          <a:bodyPr>
            <a:normAutofit/>
          </a:bodyPr>
          <a:lstStyle/>
          <a:p>
            <a:r>
              <a:rPr lang="he-IL" dirty="0"/>
              <a:t>מאפייני הלימודים</a:t>
            </a:r>
          </a:p>
        </p:txBody>
      </p:sp>
      <p:sp>
        <p:nvSpPr>
          <p:cNvPr id="7" name="Content Placeholder 6"/>
          <p:cNvSpPr>
            <a:spLocks noGrp="1"/>
          </p:cNvSpPr>
          <p:nvPr>
            <p:ph idx="1"/>
          </p:nvPr>
        </p:nvSpPr>
        <p:spPr>
          <a:xfrm>
            <a:off x="4773881" y="2011246"/>
            <a:ext cx="4729052" cy="4692650"/>
          </a:xfrm>
        </p:spPr>
        <p:txBody>
          <a:bodyPr>
            <a:normAutofit/>
          </a:bodyPr>
          <a:lstStyle/>
          <a:p>
            <a:r>
              <a:rPr lang="he-IL" dirty="0"/>
              <a:t>הלימודים מתרכזים ברכישת ידע פרקטי וטכני ומטרתם לאפשר </a:t>
            </a:r>
            <a:r>
              <a:rPr lang="he-IL" dirty="0" smtClean="0"/>
              <a:t>לסטודנט לרכוש </a:t>
            </a:r>
            <a:r>
              <a:rPr lang="he-IL" dirty="0"/>
              <a:t>מיומנויות לעבודה מעשית. לאחר עמידה בציון מספק במבחני הגמר ועבודת הגמר במסגרת ההכשרה, מוענקת לסטודנט תעודת הנדסאי מטעם מה"ט.</a:t>
            </a:r>
          </a:p>
        </p:txBody>
      </p:sp>
      <p:pic>
        <p:nvPicPr>
          <p:cNvPr id="9" name="Graphic 8"/>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 y="227247"/>
            <a:ext cx="3971924" cy="6583253"/>
          </a:xfrm>
          <a:prstGeom prst="rect">
            <a:avLst/>
          </a:prstGeom>
        </p:spPr>
      </p:pic>
    </p:spTree>
    <p:extLst>
      <p:ext uri="{BB962C8B-B14F-4D97-AF65-F5344CB8AC3E}">
        <p14:creationId xmlns:p14="http://schemas.microsoft.com/office/powerpoint/2010/main" val="899265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51342" y="1019649"/>
            <a:ext cx="8651592" cy="691777"/>
          </a:xfrm>
        </p:spPr>
        <p:txBody>
          <a:bodyPr>
            <a:normAutofit/>
          </a:bodyPr>
          <a:lstStyle/>
          <a:p>
            <a:r>
              <a:rPr lang="he-IL" dirty="0"/>
              <a:t>מסלולי הלימודים</a:t>
            </a:r>
          </a:p>
        </p:txBody>
      </p:sp>
      <p:sp>
        <p:nvSpPr>
          <p:cNvPr id="7" name="Content Placeholder 6"/>
          <p:cNvSpPr>
            <a:spLocks noGrp="1"/>
          </p:cNvSpPr>
          <p:nvPr>
            <p:ph idx="1"/>
          </p:nvPr>
        </p:nvSpPr>
        <p:spPr>
          <a:xfrm>
            <a:off x="839788" y="2096484"/>
            <a:ext cx="10512425" cy="4692650"/>
          </a:xfrm>
        </p:spPr>
        <p:txBody>
          <a:bodyPr>
            <a:normAutofit/>
          </a:bodyPr>
          <a:lstStyle/>
          <a:p>
            <a:r>
              <a:rPr lang="he-IL" dirty="0"/>
              <a:t>כ-2,200 שעות המתקיימים בשלוש מתכונות - לימודי בוקר, לימודי ערב ומסלול מיוחד: </a:t>
            </a:r>
          </a:p>
          <a:p>
            <a:pPr lvl="1"/>
            <a:r>
              <a:rPr lang="he-IL" b="1" dirty="0"/>
              <a:t>מסלול יום </a:t>
            </a:r>
            <a:r>
              <a:rPr lang="he-IL" dirty="0"/>
              <a:t>מתקיים במשך 2 שנים (4 סמסטרים).</a:t>
            </a:r>
          </a:p>
          <a:p>
            <a:pPr lvl="1"/>
            <a:r>
              <a:rPr lang="he-IL" b="1" dirty="0"/>
              <a:t>מסלול </a:t>
            </a:r>
            <a:r>
              <a:rPr lang="he-IL" b="1" dirty="0" smtClean="0"/>
              <a:t>משולב </a:t>
            </a:r>
            <a:r>
              <a:rPr lang="he-IL" dirty="0" smtClean="0"/>
              <a:t>מתקיים </a:t>
            </a:r>
            <a:r>
              <a:rPr lang="he-IL" dirty="0"/>
              <a:t>במשך 3 שנים ( 6 סמסטרים) מיועד לאנשים עובדים.</a:t>
            </a:r>
          </a:p>
          <a:p>
            <a:pPr lvl="1"/>
            <a:r>
              <a:rPr lang="he-IL" b="1" dirty="0"/>
              <a:t>מסלול מיוחד: </a:t>
            </a:r>
            <a:r>
              <a:rPr lang="he-IL" dirty="0"/>
              <a:t>4 סמסטרים רצופים </a:t>
            </a:r>
            <a:r>
              <a:rPr lang="he-IL" dirty="0" smtClean="0"/>
              <a:t>בלימודי יום או </a:t>
            </a:r>
            <a:r>
              <a:rPr lang="he-IL" dirty="0"/>
              <a:t>6 סמסטרים רצופים בלימודי ערב</a:t>
            </a:r>
            <a:r>
              <a:rPr lang="en-US" dirty="0"/>
              <a:t/>
            </a:r>
            <a:br>
              <a:rPr lang="en-US" dirty="0"/>
            </a:br>
            <a:r>
              <a:rPr lang="he-IL" dirty="0"/>
              <a:t>(כולל סמסטר קיץ ).</a:t>
            </a:r>
          </a:p>
          <a:p>
            <a:pPr algn="ctr"/>
            <a:r>
              <a:rPr lang="he-IL" dirty="0">
                <a:solidFill>
                  <a:schemeClr val="bg1"/>
                </a:solidFill>
                <a:highlight>
                  <a:srgbClr val="000000"/>
                </a:highlight>
              </a:rPr>
              <a:t> לצורך השוואה: לימודי</a:t>
            </a:r>
            <a:r>
              <a:rPr lang="en-US" dirty="0">
                <a:solidFill>
                  <a:schemeClr val="bg1"/>
                </a:solidFill>
                <a:highlight>
                  <a:srgbClr val="000000"/>
                </a:highlight>
              </a:rPr>
              <a:t>B.A </a:t>
            </a:r>
            <a:r>
              <a:rPr lang="he-IL" dirty="0">
                <a:solidFill>
                  <a:schemeClr val="bg1"/>
                </a:solidFill>
                <a:highlight>
                  <a:srgbClr val="000000"/>
                </a:highlight>
              </a:rPr>
              <a:t> נלמדים כ-1800 שעות במשך 3 שנים!</a:t>
            </a:r>
            <a:r>
              <a:rPr lang="he-IL" dirty="0">
                <a:solidFill>
                  <a:schemeClr val="tx1"/>
                </a:solidFill>
                <a:highlight>
                  <a:srgbClr val="000000"/>
                </a:highlight>
              </a:rPr>
              <a:t>.</a:t>
            </a:r>
            <a:r>
              <a:rPr lang="he-IL" dirty="0">
                <a:solidFill>
                  <a:schemeClr val="bg1"/>
                </a:solidFill>
                <a:highlight>
                  <a:srgbClr val="000000"/>
                </a:highlight>
              </a:rPr>
              <a:t>   </a:t>
            </a:r>
          </a:p>
          <a:p>
            <a:pPr algn="ctr"/>
            <a:endParaRPr lang="he-IL" dirty="0"/>
          </a:p>
          <a:p>
            <a:endParaRPr lang="he-IL" dirty="0"/>
          </a:p>
        </p:txBody>
      </p:sp>
    </p:spTree>
    <p:extLst>
      <p:ext uri="{BB962C8B-B14F-4D97-AF65-F5344CB8AC3E}">
        <p14:creationId xmlns:p14="http://schemas.microsoft.com/office/powerpoint/2010/main" val="9764802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he-IL" dirty="0"/>
              <a:t>אפשרויות תעסוקה</a:t>
            </a:r>
          </a:p>
        </p:txBody>
      </p:sp>
      <p:sp>
        <p:nvSpPr>
          <p:cNvPr id="6" name="Content Placeholder 5"/>
          <p:cNvSpPr>
            <a:spLocks noGrp="1"/>
          </p:cNvSpPr>
          <p:nvPr>
            <p:ph idx="1"/>
          </p:nvPr>
        </p:nvSpPr>
        <p:spPr>
          <a:xfrm>
            <a:off x="4548249" y="1484314"/>
            <a:ext cx="4954684" cy="4692650"/>
          </a:xfrm>
        </p:spPr>
        <p:txBody>
          <a:bodyPr>
            <a:normAutofit lnSpcReduction="10000"/>
          </a:bodyPr>
          <a:lstStyle/>
          <a:p>
            <a:r>
              <a:rPr lang="he-IL" dirty="0"/>
              <a:t>אפשרויות התעסוקה בתחום זה הן רבות ומגוונות. הבוגרים יוכלו להשתלב כהנדסאים בתחום בו למדו במסגרות רבות בשוק הפרטי או הציבורי בטחוני ואף כעצמאיים. עם סיום לימודיהם משתלבים ההנדסאים בתחומים השונים בחברות הייטק, משרדי עיצוב, מפעלים, צוותי מחקר ופיתוח במסחר ובחינוך, חברות פרטיות במשק ועוד.</a:t>
            </a:r>
          </a:p>
        </p:txBody>
      </p:sp>
      <p:pic>
        <p:nvPicPr>
          <p:cNvPr id="11" name="Picture Placeholder 10"/>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r="59942"/>
          <a:stretch/>
        </p:blipFill>
        <p:spPr>
          <a:xfrm>
            <a:off x="0" y="0"/>
            <a:ext cx="3954463" cy="6570663"/>
          </a:xfrm>
        </p:spPr>
      </p:pic>
    </p:spTree>
    <p:extLst>
      <p:ext uri="{BB962C8B-B14F-4D97-AF65-F5344CB8AC3E}">
        <p14:creationId xmlns:p14="http://schemas.microsoft.com/office/powerpoint/2010/main" val="1121408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2983424" y="420070"/>
            <a:ext cx="6519510" cy="691777"/>
          </a:xfrm>
        </p:spPr>
        <p:txBody>
          <a:bodyPr>
            <a:normAutofit fontScale="90000"/>
          </a:bodyPr>
          <a:lstStyle/>
          <a:p>
            <a:r>
              <a:rPr lang="he-IL" dirty="0"/>
              <a:t>תחומי פעילות שנתית במכללה </a:t>
            </a:r>
            <a:endParaRPr lang="en-US" dirty="0"/>
          </a:p>
        </p:txBody>
      </p:sp>
      <p:sp>
        <p:nvSpPr>
          <p:cNvPr id="19460" name="Rectangle 3"/>
          <p:cNvSpPr>
            <a:spLocks noGrp="1" noChangeArrowheads="1"/>
          </p:cNvSpPr>
          <p:nvPr>
            <p:ph idx="1"/>
          </p:nvPr>
        </p:nvSpPr>
        <p:spPr>
          <a:xfrm>
            <a:off x="4773881" y="1127860"/>
            <a:ext cx="4729052" cy="4692650"/>
          </a:xfrm>
        </p:spPr>
        <p:txBody>
          <a:bodyPr>
            <a:noAutofit/>
          </a:bodyPr>
          <a:lstStyle/>
          <a:p>
            <a:pPr lvl="1">
              <a:lnSpc>
                <a:spcPct val="170000"/>
              </a:lnSpc>
            </a:pPr>
            <a:r>
              <a:rPr lang="he-IL" altLang="he-IL" sz="1800" b="1" dirty="0" smtClean="0"/>
              <a:t>הנדסאים</a:t>
            </a:r>
            <a:r>
              <a:rPr lang="en-US" altLang="he-IL" sz="1800" b="1" dirty="0" smtClean="0"/>
              <a:t>:</a:t>
            </a:r>
            <a:r>
              <a:rPr lang="en-US" altLang="he-IL" sz="1800" dirty="0"/>
              <a:t/>
            </a:r>
            <a:br>
              <a:rPr lang="en-US" altLang="he-IL" sz="1800" dirty="0"/>
            </a:br>
            <a:r>
              <a:rPr lang="he-IL" altLang="he-IL" sz="1800" dirty="0"/>
              <a:t>כ-1800 </a:t>
            </a:r>
            <a:r>
              <a:rPr lang="he-IL" altLang="he-IL" sz="1800" dirty="0" smtClean="0"/>
              <a:t>סטודנטים בפיקוח </a:t>
            </a:r>
            <a:r>
              <a:rPr lang="he-IL" altLang="he-IL" sz="1800" dirty="0" err="1" smtClean="0"/>
              <a:t>מה"ט</a:t>
            </a:r>
            <a:endParaRPr lang="he-IL" altLang="he-IL" sz="1800" dirty="0"/>
          </a:p>
          <a:p>
            <a:pPr lvl="1">
              <a:lnSpc>
                <a:spcPct val="170000"/>
              </a:lnSpc>
            </a:pPr>
            <a:r>
              <a:rPr lang="he-IL" altLang="he-IL" sz="1800" b="1" dirty="0" smtClean="0"/>
              <a:t>השתלמויות :</a:t>
            </a:r>
            <a:endParaRPr lang="he-IL" altLang="he-IL" sz="1800" b="1" dirty="0"/>
          </a:p>
          <a:p>
            <a:pPr lvl="2">
              <a:lnSpc>
                <a:spcPct val="170000"/>
              </a:lnSpc>
            </a:pPr>
            <a:r>
              <a:rPr lang="he-IL" altLang="he-IL" sz="1800" dirty="0"/>
              <a:t>השתלמויות בתעשייה כ-150משתלמים</a:t>
            </a:r>
          </a:p>
          <a:p>
            <a:pPr lvl="2">
              <a:lnSpc>
                <a:spcPct val="170000"/>
              </a:lnSpc>
            </a:pPr>
            <a:r>
              <a:rPr lang="he-IL" altLang="he-IL" sz="1800" dirty="0"/>
              <a:t>השתלמויות והכשרות בפיקוח משרד העבודה, רווחה והשירותים החברתיים    כ-100 סטודנטים.</a:t>
            </a:r>
          </a:p>
          <a:p>
            <a:pPr lvl="1">
              <a:lnSpc>
                <a:spcPct val="170000"/>
              </a:lnSpc>
            </a:pPr>
            <a:r>
              <a:rPr lang="he-IL" altLang="he-IL" sz="1800" b="1" dirty="0" smtClean="0"/>
              <a:t>פרויקטים מיוחדים:</a:t>
            </a:r>
          </a:p>
          <a:p>
            <a:pPr marL="273050" lvl="2" indent="0">
              <a:lnSpc>
                <a:spcPct val="170000"/>
              </a:lnSpc>
              <a:buNone/>
            </a:pPr>
            <a:r>
              <a:rPr lang="he-IL" altLang="he-IL" sz="1800" dirty="0" err="1"/>
              <a:t>תוכניות</a:t>
            </a:r>
            <a:r>
              <a:rPr lang="he-IL" altLang="he-IL" sz="1800" dirty="0"/>
              <a:t> </a:t>
            </a:r>
            <a:r>
              <a:rPr lang="he-IL" altLang="he-IL" sz="1800" dirty="0" err="1"/>
              <a:t>מ.ס.ע</a:t>
            </a:r>
            <a:r>
              <a:rPr lang="he-IL" altLang="he-IL" sz="1800" dirty="0"/>
              <a:t> בתחומי הגרפיקה, צילום ורפואה כ-120 משתתפים.</a:t>
            </a:r>
          </a:p>
        </p:txBody>
      </p:sp>
      <p:pic>
        <p:nvPicPr>
          <p:cNvPr id="5" name="Picture Placeholder 4"/>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4693" t="16275" r="4693"/>
          <a:stretch/>
        </p:blipFill>
        <p:spPr>
          <a:xfrm>
            <a:off x="0" y="1069383"/>
            <a:ext cx="3954463" cy="5501280"/>
          </a:xfrm>
        </p:spPr>
      </p:pic>
    </p:spTree>
    <p:extLst>
      <p:ext uri="{BB962C8B-B14F-4D97-AF65-F5344CB8AC3E}">
        <p14:creationId xmlns:p14="http://schemas.microsoft.com/office/powerpoint/2010/main" val="2778080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he-IL" dirty="0"/>
              <a:t>סטטיסטיקה</a:t>
            </a:r>
          </a:p>
        </p:txBody>
      </p:sp>
      <p:sp>
        <p:nvSpPr>
          <p:cNvPr id="20483" name="Rectangle 3"/>
          <p:cNvSpPr>
            <a:spLocks noGrp="1" noChangeArrowheads="1"/>
          </p:cNvSpPr>
          <p:nvPr>
            <p:ph idx="1"/>
          </p:nvPr>
        </p:nvSpPr>
        <p:spPr/>
        <p:txBody>
          <a:bodyPr>
            <a:normAutofit/>
          </a:bodyPr>
          <a:lstStyle/>
          <a:p>
            <a:r>
              <a:rPr lang="he-IL" altLang="he-IL" dirty="0"/>
              <a:t>המכללה נמנית בין המכללות הגדולות </a:t>
            </a:r>
            <a:r>
              <a:rPr lang="he-IL" altLang="he-IL" dirty="0" smtClean="0"/>
              <a:t>ביותר </a:t>
            </a:r>
            <a:r>
              <a:rPr lang="he-IL" altLang="he-IL" dirty="0"/>
              <a:t>להכשרת הנדסאים של משרד העבודה, הרווחה והשירותים החברתיים. </a:t>
            </a:r>
          </a:p>
          <a:p>
            <a:pPr lvl="1"/>
            <a:r>
              <a:rPr lang="he-IL" altLang="he-IL" dirty="0"/>
              <a:t>40% מהלומדים הן נשים</a:t>
            </a:r>
          </a:p>
          <a:p>
            <a:pPr lvl="1"/>
            <a:r>
              <a:rPr lang="he-IL" altLang="he-IL" dirty="0"/>
              <a:t>15% מהלומדים מהמגזר הבדואי</a:t>
            </a:r>
          </a:p>
          <a:p>
            <a:pPr lvl="1"/>
            <a:r>
              <a:rPr lang="he-IL" altLang="he-IL" dirty="0"/>
              <a:t>3% מהלומדים עולים חדשים</a:t>
            </a:r>
          </a:p>
          <a:p>
            <a:pPr lvl="1"/>
            <a:r>
              <a:rPr lang="he-IL" altLang="he-IL" smtClean="0"/>
              <a:t>כ-80% </a:t>
            </a:r>
            <a:r>
              <a:rPr lang="he-IL" altLang="he-IL" dirty="0"/>
              <a:t>מהבוגרים עובדים במקצוע אותו למדו</a:t>
            </a:r>
          </a:p>
          <a:p>
            <a:pPr lvl="1"/>
            <a:r>
              <a:rPr lang="he-IL" altLang="he-IL" dirty="0"/>
              <a:t>96% מהלומדים תושבי מטרופולין באר-שבע</a:t>
            </a:r>
          </a:p>
          <a:p>
            <a:pPr lvl="1"/>
            <a:r>
              <a:rPr lang="he-IL" altLang="he-IL" dirty="0"/>
              <a:t>למכללה הטכנולוגית מעל 60,000 בוגרים, מתוכם כ-25,000 הנדסאים וטכנאים.</a:t>
            </a:r>
          </a:p>
          <a:p>
            <a:endParaRPr lang="en-US" altLang="he-IL" dirty="0"/>
          </a:p>
        </p:txBody>
      </p:sp>
    </p:spTree>
    <p:extLst>
      <p:ext uri="{BB962C8B-B14F-4D97-AF65-F5344CB8AC3E}">
        <p14:creationId xmlns:p14="http://schemas.microsoft.com/office/powerpoint/2010/main" val="14956961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54464" y="183917"/>
            <a:ext cx="5548470" cy="691777"/>
          </a:xfrm>
        </p:spPr>
        <p:txBody>
          <a:bodyPr>
            <a:normAutofit fontScale="90000"/>
          </a:bodyPr>
          <a:lstStyle/>
          <a:p>
            <a:pPr>
              <a:lnSpc>
                <a:spcPct val="80000"/>
              </a:lnSpc>
            </a:pPr>
            <a:r>
              <a:rPr lang="he-IL" sz="2200" dirty="0">
                <a:solidFill>
                  <a:srgbClr val="636363"/>
                </a:solidFill>
              </a:rPr>
              <a:t>מסלולי לימוד </a:t>
            </a:r>
            <a:r>
              <a:rPr lang="he-IL" sz="2200" dirty="0" smtClean="0">
                <a:solidFill>
                  <a:srgbClr val="636363"/>
                </a:solidFill>
              </a:rPr>
              <a:t>בהנדסאים</a:t>
            </a:r>
            <a:br>
              <a:rPr lang="he-IL" sz="2200" dirty="0" smtClean="0">
                <a:solidFill>
                  <a:srgbClr val="636363"/>
                </a:solidFill>
              </a:rPr>
            </a:br>
            <a:r>
              <a:rPr lang="he-IL" dirty="0">
                <a:solidFill>
                  <a:prstClr val="black"/>
                </a:solidFill>
              </a:rPr>
              <a:t/>
            </a:r>
            <a:br>
              <a:rPr lang="he-IL" dirty="0">
                <a:solidFill>
                  <a:prstClr val="black"/>
                </a:solidFill>
              </a:rPr>
            </a:br>
            <a:r>
              <a:rPr lang="he-IL" dirty="0" smtClean="0">
                <a:solidFill>
                  <a:prstClr val="black"/>
                </a:solidFill>
              </a:rPr>
              <a:t/>
            </a:r>
            <a:br>
              <a:rPr lang="he-IL" dirty="0" smtClean="0">
                <a:solidFill>
                  <a:prstClr val="black"/>
                </a:solidFill>
              </a:rPr>
            </a:br>
            <a:r>
              <a:rPr lang="he-IL" dirty="0" smtClean="0">
                <a:solidFill>
                  <a:srgbClr val="0064FF"/>
                </a:solidFill>
              </a:rPr>
              <a:t>החטיבה </a:t>
            </a:r>
            <a:r>
              <a:rPr lang="he-IL" dirty="0">
                <a:solidFill>
                  <a:srgbClr val="0064FF"/>
                </a:solidFill>
              </a:rPr>
              <a:t>ללימודי כימיה</a:t>
            </a:r>
            <a:endParaRPr lang="en-US" dirty="0">
              <a:solidFill>
                <a:srgbClr val="0064FF"/>
              </a:solidFill>
            </a:endParaRPr>
          </a:p>
        </p:txBody>
      </p:sp>
      <p:sp>
        <p:nvSpPr>
          <p:cNvPr id="4" name="Content Placeholder 3"/>
          <p:cNvSpPr>
            <a:spLocks noGrp="1"/>
          </p:cNvSpPr>
          <p:nvPr>
            <p:ph idx="1"/>
          </p:nvPr>
        </p:nvSpPr>
        <p:spPr>
          <a:xfrm>
            <a:off x="4773881" y="2049991"/>
            <a:ext cx="4729052" cy="4692650"/>
          </a:xfrm>
        </p:spPr>
        <p:txBody>
          <a:bodyPr/>
          <a:lstStyle/>
          <a:p>
            <a:pPr lvl="1">
              <a:lnSpc>
                <a:spcPct val="150000"/>
              </a:lnSpc>
            </a:pPr>
            <a:r>
              <a:rPr lang="he-IL" dirty="0"/>
              <a:t>הנדסה כימית </a:t>
            </a:r>
            <a:r>
              <a:rPr lang="he-IL" dirty="0" smtClean="0"/>
              <a:t>–                    במגמת משנה תעשייתית מעבדתית</a:t>
            </a:r>
          </a:p>
          <a:p>
            <a:pPr marL="0" lvl="1" indent="0">
              <a:lnSpc>
                <a:spcPct val="150000"/>
              </a:lnSpc>
              <a:buNone/>
            </a:pPr>
            <a:endParaRPr lang="he-IL" dirty="0"/>
          </a:p>
          <a:p>
            <a:pPr lvl="1">
              <a:lnSpc>
                <a:spcPct val="150000"/>
              </a:lnSpc>
            </a:pPr>
            <a:r>
              <a:rPr lang="he-IL" dirty="0"/>
              <a:t>הנדסת כימיה – </a:t>
            </a:r>
            <a:r>
              <a:rPr lang="he-IL" dirty="0" smtClean="0"/>
              <a:t>                   במגמת משנה גרעין</a:t>
            </a:r>
            <a:endParaRPr lang="he-IL" dirty="0"/>
          </a:p>
        </p:txBody>
      </p:sp>
      <p:sp>
        <p:nvSpPr>
          <p:cNvPr id="21509" name="Rectangle 12"/>
          <p:cNvSpPr>
            <a:spLocks noChangeArrowheads="1"/>
          </p:cNvSpPr>
          <p:nvPr/>
        </p:nvSpPr>
        <p:spPr bwMode="auto">
          <a:xfrm>
            <a:off x="3432175" y="5300663"/>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20000"/>
              </a:spcBef>
              <a:buClrTx/>
              <a:buSzTx/>
              <a:buFontTx/>
              <a:buNone/>
            </a:pPr>
            <a:r>
              <a:rPr lang="he-IL" altLang="he-IL" sz="2400" b="1">
                <a:solidFill>
                  <a:srgbClr val="666633"/>
                </a:solidFill>
                <a:latin typeface="Tahoma" panose="020B0604030504040204" pitchFamily="34" charset="0"/>
              </a:rPr>
              <a:t> </a:t>
            </a:r>
            <a:endParaRPr lang="en-US" altLang="he-IL" sz="2800">
              <a:latin typeface="Tahoma" panose="020B0604030504040204" pitchFamily="34" charset="0"/>
            </a:endParaRPr>
          </a:p>
        </p:txBody>
      </p:sp>
      <p:sp>
        <p:nvSpPr>
          <p:cNvPr id="36920" name="Rectangle 56"/>
          <p:cNvSpPr>
            <a:spLocks noChangeArrowheads="1"/>
          </p:cNvSpPr>
          <p:nvPr/>
        </p:nvSpPr>
        <p:spPr bwMode="auto">
          <a:xfrm>
            <a:off x="1524000" y="765176"/>
            <a:ext cx="4572000" cy="366713"/>
          </a:xfrm>
          <a:prstGeom prst="rect">
            <a:avLst/>
          </a:prstGeom>
          <a:noFill/>
          <a:ln w="9525">
            <a:noFill/>
            <a:miter lim="800000"/>
            <a:headEnd/>
            <a:tailEnd/>
          </a:ln>
          <a:effectLst/>
        </p:spPr>
        <p:txBody>
          <a:bodyPr>
            <a:spAutoFit/>
          </a:bodyPr>
          <a:lstStyle/>
          <a:p>
            <a:pPr>
              <a:defRPr/>
            </a:pPr>
            <a:r>
              <a:rPr lang="he-IL" b="1">
                <a:solidFill>
                  <a:schemeClr val="folHlink"/>
                </a:solidFill>
                <a:effectLst>
                  <a:outerShdw blurRad="38100" dist="38100" dir="2700000" algn="tl">
                    <a:srgbClr val="000000"/>
                  </a:outerShdw>
                </a:effectLst>
                <a:latin typeface="Verdana" pitchFamily="34" charset="0"/>
              </a:rPr>
              <a:t>       </a:t>
            </a:r>
            <a:endParaRPr lang="en-US" b="1">
              <a:solidFill>
                <a:schemeClr val="folHlink"/>
              </a:solidFill>
              <a:effectLst>
                <a:outerShdw blurRad="38100" dist="38100" dir="2700000" algn="tl">
                  <a:srgbClr val="000000"/>
                </a:outerShdw>
              </a:effectLst>
              <a:latin typeface="Verdana" pitchFamily="34" charset="0"/>
            </a:endParaRPr>
          </a:p>
        </p:txBody>
      </p:sp>
      <p:pic>
        <p:nvPicPr>
          <p:cNvPr id="5" name="Graphic 4"/>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523875" y="12437"/>
            <a:ext cx="3448050" cy="6429375"/>
          </a:xfrm>
          <a:prstGeom prst="rect">
            <a:avLst/>
          </a:prstGeom>
        </p:spPr>
      </p:pic>
    </p:spTree>
    <p:extLst>
      <p:ext uri="{BB962C8B-B14F-4D97-AF65-F5344CB8AC3E}">
        <p14:creationId xmlns:p14="http://schemas.microsoft.com/office/powerpoint/2010/main" val="1197413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789695" y="178382"/>
            <a:ext cx="6713239" cy="691777"/>
          </a:xfrm>
        </p:spPr>
        <p:txBody>
          <a:bodyPr>
            <a:normAutofit fontScale="90000"/>
          </a:bodyPr>
          <a:lstStyle/>
          <a:p>
            <a:pPr>
              <a:lnSpc>
                <a:spcPct val="80000"/>
              </a:lnSpc>
            </a:pPr>
            <a:r>
              <a:rPr lang="he-IL" sz="2200" dirty="0">
                <a:solidFill>
                  <a:srgbClr val="636363"/>
                </a:solidFill>
              </a:rPr>
              <a:t>מסלולי לימוד </a:t>
            </a:r>
            <a:r>
              <a:rPr lang="he-IL" sz="2200" dirty="0" smtClean="0">
                <a:solidFill>
                  <a:srgbClr val="636363"/>
                </a:solidFill>
              </a:rPr>
              <a:t>בהנדסאים</a:t>
            </a:r>
            <a:br>
              <a:rPr lang="he-IL" sz="2200" dirty="0" smtClean="0">
                <a:solidFill>
                  <a:srgbClr val="636363"/>
                </a:solidFill>
              </a:rPr>
            </a:br>
            <a:r>
              <a:rPr lang="he-IL" dirty="0">
                <a:solidFill>
                  <a:prstClr val="black"/>
                </a:solidFill>
              </a:rPr>
              <a:t/>
            </a:r>
            <a:br>
              <a:rPr lang="he-IL" dirty="0">
                <a:solidFill>
                  <a:prstClr val="black"/>
                </a:solidFill>
              </a:rPr>
            </a:br>
            <a:r>
              <a:rPr lang="he-IL" dirty="0">
                <a:solidFill>
                  <a:srgbClr val="0064FF"/>
                </a:solidFill>
              </a:rPr>
              <a:t>החטיבה ללימודי טכנולוגיה</a:t>
            </a:r>
            <a:endParaRPr lang="en-US" dirty="0">
              <a:solidFill>
                <a:srgbClr val="0064FF"/>
              </a:solidFill>
            </a:endParaRPr>
          </a:p>
        </p:txBody>
      </p:sp>
      <p:sp>
        <p:nvSpPr>
          <p:cNvPr id="4" name="Content Placeholder 3"/>
          <p:cNvSpPr>
            <a:spLocks noGrp="1"/>
          </p:cNvSpPr>
          <p:nvPr>
            <p:ph idx="1"/>
          </p:nvPr>
        </p:nvSpPr>
        <p:spPr>
          <a:xfrm>
            <a:off x="4758383" y="1847641"/>
            <a:ext cx="4729052" cy="4692650"/>
          </a:xfrm>
        </p:spPr>
        <p:txBody>
          <a:bodyPr>
            <a:normAutofit fontScale="92500" lnSpcReduction="10000"/>
          </a:bodyPr>
          <a:lstStyle/>
          <a:p>
            <a:pPr lvl="1">
              <a:lnSpc>
                <a:spcPct val="150000"/>
              </a:lnSpc>
            </a:pPr>
            <a:r>
              <a:rPr lang="he-IL" dirty="0"/>
              <a:t>הנדסת חשמל</a:t>
            </a:r>
          </a:p>
          <a:p>
            <a:pPr lvl="1">
              <a:lnSpc>
                <a:spcPct val="150000"/>
              </a:lnSpc>
            </a:pPr>
            <a:r>
              <a:rPr lang="he-IL" dirty="0"/>
              <a:t>הנדסאי קירור ומיזוג אוויר + </a:t>
            </a:r>
            <a:r>
              <a:rPr lang="he-IL" dirty="0" smtClean="0"/>
              <a:t>     חשמלאי </a:t>
            </a:r>
            <a:r>
              <a:rPr lang="he-IL" dirty="0"/>
              <a:t>מוסמך </a:t>
            </a:r>
          </a:p>
          <a:p>
            <a:pPr lvl="1">
              <a:lnSpc>
                <a:spcPct val="150000"/>
              </a:lnSpc>
            </a:pPr>
            <a:r>
              <a:rPr lang="he-IL" dirty="0"/>
              <a:t>הנדסת אלקטרוניקה</a:t>
            </a:r>
          </a:p>
          <a:p>
            <a:pPr lvl="1">
              <a:lnSpc>
                <a:spcPct val="150000"/>
              </a:lnSpc>
            </a:pPr>
            <a:r>
              <a:rPr lang="he-IL" dirty="0"/>
              <a:t>הנדסת מכונות </a:t>
            </a:r>
            <a:r>
              <a:rPr lang="he-IL" dirty="0" smtClean="0"/>
              <a:t>במגמות משנה: </a:t>
            </a:r>
            <a:endParaRPr lang="he-IL" dirty="0"/>
          </a:p>
          <a:p>
            <a:pPr lvl="2">
              <a:lnSpc>
                <a:spcPct val="150000"/>
              </a:lnSpc>
            </a:pPr>
            <a:r>
              <a:rPr lang="he-IL" dirty="0" smtClean="0"/>
              <a:t>תכנון וייצור בסיוע מחשב (</a:t>
            </a:r>
            <a:r>
              <a:rPr lang="he-IL" dirty="0" err="1" smtClean="0"/>
              <a:t>תיב"מ</a:t>
            </a:r>
            <a:r>
              <a:rPr lang="he-IL" dirty="0" smtClean="0"/>
              <a:t>)</a:t>
            </a:r>
            <a:endParaRPr lang="he-IL" dirty="0"/>
          </a:p>
          <a:p>
            <a:pPr lvl="2">
              <a:lnSpc>
                <a:spcPct val="150000"/>
              </a:lnSpc>
            </a:pPr>
            <a:r>
              <a:rPr lang="he-IL" dirty="0"/>
              <a:t>אנרגיה </a:t>
            </a:r>
            <a:r>
              <a:rPr lang="he-IL" dirty="0" smtClean="0"/>
              <a:t>בהתמחות גז </a:t>
            </a:r>
            <a:r>
              <a:rPr lang="he-IL" dirty="0"/>
              <a:t>טבעי</a:t>
            </a:r>
          </a:p>
          <a:p>
            <a:pPr lvl="2">
              <a:lnSpc>
                <a:spcPct val="150000"/>
              </a:lnSpc>
            </a:pPr>
            <a:r>
              <a:rPr lang="he-IL" dirty="0" err="1"/>
              <a:t>מכטרוניקה</a:t>
            </a:r>
            <a:r>
              <a:rPr lang="he-IL" dirty="0"/>
              <a:t> </a:t>
            </a:r>
            <a:r>
              <a:rPr lang="he-IL" dirty="0" smtClean="0"/>
              <a:t>בהתמחות מיקרואלקטרוניקה</a:t>
            </a:r>
            <a:endParaRPr lang="he-IL" dirty="0"/>
          </a:p>
        </p:txBody>
      </p:sp>
      <p:sp>
        <p:nvSpPr>
          <p:cNvPr id="21509" name="Rectangle 12"/>
          <p:cNvSpPr>
            <a:spLocks noChangeArrowheads="1"/>
          </p:cNvSpPr>
          <p:nvPr/>
        </p:nvSpPr>
        <p:spPr bwMode="auto">
          <a:xfrm>
            <a:off x="3432175" y="5300663"/>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20000"/>
              </a:spcBef>
              <a:buClrTx/>
              <a:buSzTx/>
              <a:buFontTx/>
              <a:buNone/>
            </a:pPr>
            <a:r>
              <a:rPr lang="he-IL" altLang="he-IL" sz="2400" b="1">
                <a:solidFill>
                  <a:srgbClr val="666633"/>
                </a:solidFill>
                <a:latin typeface="Tahoma" panose="020B0604030504040204" pitchFamily="34" charset="0"/>
              </a:rPr>
              <a:t> </a:t>
            </a:r>
            <a:endParaRPr lang="en-US" altLang="he-IL" sz="2800">
              <a:latin typeface="Tahoma" panose="020B0604030504040204" pitchFamily="34" charset="0"/>
            </a:endParaRPr>
          </a:p>
        </p:txBody>
      </p:sp>
      <p:sp>
        <p:nvSpPr>
          <p:cNvPr id="36920" name="Rectangle 56"/>
          <p:cNvSpPr>
            <a:spLocks noChangeArrowheads="1"/>
          </p:cNvSpPr>
          <p:nvPr/>
        </p:nvSpPr>
        <p:spPr bwMode="auto">
          <a:xfrm>
            <a:off x="1524000" y="765176"/>
            <a:ext cx="4572000" cy="366713"/>
          </a:xfrm>
          <a:prstGeom prst="rect">
            <a:avLst/>
          </a:prstGeom>
          <a:noFill/>
          <a:ln w="9525">
            <a:noFill/>
            <a:miter lim="800000"/>
            <a:headEnd/>
            <a:tailEnd/>
          </a:ln>
          <a:effectLst/>
        </p:spPr>
        <p:txBody>
          <a:bodyPr>
            <a:spAutoFit/>
          </a:bodyPr>
          <a:lstStyle/>
          <a:p>
            <a:pPr>
              <a:defRPr/>
            </a:pPr>
            <a:r>
              <a:rPr lang="he-IL" b="1">
                <a:solidFill>
                  <a:schemeClr val="folHlink"/>
                </a:solidFill>
                <a:effectLst>
                  <a:outerShdw blurRad="38100" dist="38100" dir="2700000" algn="tl">
                    <a:srgbClr val="000000"/>
                  </a:outerShdw>
                </a:effectLst>
                <a:latin typeface="Verdana" pitchFamily="34" charset="0"/>
              </a:rPr>
              <a:t>       </a:t>
            </a:r>
            <a:endParaRPr lang="en-US" b="1">
              <a:solidFill>
                <a:schemeClr val="folHlink"/>
              </a:solidFill>
              <a:effectLst>
                <a:outerShdw blurRad="38100" dist="38100" dir="2700000" algn="tl">
                  <a:srgbClr val="000000"/>
                </a:outerShdw>
              </a:effectLst>
              <a:latin typeface="Verdana" pitchFamily="34" charset="0"/>
            </a:endParaRPr>
          </a:p>
        </p:txBody>
      </p:sp>
      <p:pic>
        <p:nvPicPr>
          <p:cNvPr id="5" name="Graphic 4"/>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17271" y="509775"/>
            <a:ext cx="4305300" cy="5695950"/>
          </a:xfrm>
          <a:prstGeom prst="rect">
            <a:avLst/>
          </a:prstGeom>
        </p:spPr>
      </p:pic>
    </p:spTree>
    <p:extLst>
      <p:ext uri="{BB962C8B-B14F-4D97-AF65-F5344CB8AC3E}">
        <p14:creationId xmlns:p14="http://schemas.microsoft.com/office/powerpoint/2010/main" val="6668407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54464" y="284654"/>
            <a:ext cx="5548470" cy="691777"/>
          </a:xfrm>
        </p:spPr>
        <p:txBody>
          <a:bodyPr>
            <a:normAutofit fontScale="90000"/>
          </a:bodyPr>
          <a:lstStyle/>
          <a:p>
            <a:r>
              <a:rPr lang="he-IL" sz="2200" dirty="0">
                <a:solidFill>
                  <a:srgbClr val="636363"/>
                </a:solidFill>
              </a:rPr>
              <a:t>מסלולי לימוד </a:t>
            </a:r>
            <a:r>
              <a:rPr lang="he-IL" sz="2200" dirty="0" smtClean="0">
                <a:solidFill>
                  <a:srgbClr val="636363"/>
                </a:solidFill>
              </a:rPr>
              <a:t>בהנדסאים </a:t>
            </a:r>
            <a:br>
              <a:rPr lang="he-IL" sz="2200" dirty="0" smtClean="0">
                <a:solidFill>
                  <a:srgbClr val="636363"/>
                </a:solidFill>
              </a:rPr>
            </a:br>
            <a:r>
              <a:rPr lang="he-IL" dirty="0">
                <a:solidFill>
                  <a:prstClr val="black"/>
                </a:solidFill>
              </a:rPr>
              <a:t/>
            </a:r>
            <a:br>
              <a:rPr lang="he-IL" dirty="0">
                <a:solidFill>
                  <a:prstClr val="black"/>
                </a:solidFill>
              </a:rPr>
            </a:br>
            <a:r>
              <a:rPr lang="he-IL" dirty="0" smtClean="0">
                <a:solidFill>
                  <a:prstClr val="black"/>
                </a:solidFill>
              </a:rPr>
              <a:t/>
            </a:r>
            <a:br>
              <a:rPr lang="he-IL" dirty="0" smtClean="0">
                <a:solidFill>
                  <a:prstClr val="black"/>
                </a:solidFill>
              </a:rPr>
            </a:br>
            <a:r>
              <a:rPr lang="he-IL" dirty="0" smtClean="0">
                <a:solidFill>
                  <a:srgbClr val="0064FF"/>
                </a:solidFill>
              </a:rPr>
              <a:t>החטיבה </a:t>
            </a:r>
            <a:r>
              <a:rPr lang="he-IL" dirty="0">
                <a:solidFill>
                  <a:srgbClr val="0064FF"/>
                </a:solidFill>
              </a:rPr>
              <a:t>לתכנון ועיצוב</a:t>
            </a:r>
            <a:endParaRPr lang="en-US" dirty="0">
              <a:solidFill>
                <a:srgbClr val="0064FF"/>
              </a:solidFill>
            </a:endParaRPr>
          </a:p>
        </p:txBody>
      </p:sp>
      <p:sp>
        <p:nvSpPr>
          <p:cNvPr id="4" name="Content Placeholder 3"/>
          <p:cNvSpPr>
            <a:spLocks noGrp="1"/>
          </p:cNvSpPr>
          <p:nvPr>
            <p:ph idx="1"/>
          </p:nvPr>
        </p:nvSpPr>
        <p:spPr>
          <a:xfrm>
            <a:off x="4602997" y="2274712"/>
            <a:ext cx="4899936" cy="4692650"/>
          </a:xfrm>
        </p:spPr>
        <p:txBody>
          <a:bodyPr>
            <a:normAutofit/>
          </a:bodyPr>
          <a:lstStyle/>
          <a:p>
            <a:pPr lvl="1">
              <a:lnSpc>
                <a:spcPct val="150000"/>
              </a:lnSpc>
            </a:pPr>
            <a:r>
              <a:rPr lang="he-IL" dirty="0"/>
              <a:t>הנדסה אזרחית (בנין) </a:t>
            </a:r>
            <a:r>
              <a:rPr lang="he-IL" dirty="0" smtClean="0"/>
              <a:t>במגמות משנה:</a:t>
            </a:r>
            <a:endParaRPr lang="he-IL" dirty="0"/>
          </a:p>
          <a:p>
            <a:pPr lvl="2">
              <a:lnSpc>
                <a:spcPct val="150000"/>
              </a:lnSpc>
            </a:pPr>
            <a:r>
              <a:rPr lang="he-IL" dirty="0"/>
              <a:t>ניהול הבנייה</a:t>
            </a:r>
          </a:p>
          <a:p>
            <a:pPr lvl="2">
              <a:lnSpc>
                <a:spcPct val="150000"/>
              </a:lnSpc>
            </a:pPr>
            <a:r>
              <a:rPr lang="he-IL" dirty="0"/>
              <a:t>תכנון מבנים</a:t>
            </a:r>
          </a:p>
          <a:p>
            <a:pPr lvl="1">
              <a:lnSpc>
                <a:spcPct val="150000"/>
              </a:lnSpc>
            </a:pPr>
            <a:r>
              <a:rPr lang="he-IL" dirty="0"/>
              <a:t> אדריכלות ועיצוב </a:t>
            </a:r>
            <a:r>
              <a:rPr lang="he-IL" dirty="0" smtClean="0"/>
              <a:t>פנים (5 סמסטרים)</a:t>
            </a:r>
            <a:endParaRPr lang="he-IL" dirty="0"/>
          </a:p>
          <a:p>
            <a:pPr lvl="1">
              <a:lnSpc>
                <a:spcPct val="150000"/>
              </a:lnSpc>
            </a:pPr>
            <a:r>
              <a:rPr lang="he-IL" dirty="0"/>
              <a:t> עיצוב מדיה (עיצוב גרפי)</a:t>
            </a:r>
          </a:p>
        </p:txBody>
      </p:sp>
      <p:sp>
        <p:nvSpPr>
          <p:cNvPr id="21509" name="Rectangle 12"/>
          <p:cNvSpPr>
            <a:spLocks noChangeArrowheads="1"/>
          </p:cNvSpPr>
          <p:nvPr/>
        </p:nvSpPr>
        <p:spPr bwMode="auto">
          <a:xfrm>
            <a:off x="3432175" y="5300663"/>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20000"/>
              </a:spcBef>
              <a:buClrTx/>
              <a:buSzTx/>
              <a:buFontTx/>
              <a:buNone/>
            </a:pPr>
            <a:r>
              <a:rPr lang="he-IL" altLang="he-IL" sz="2400" b="1">
                <a:solidFill>
                  <a:srgbClr val="666633"/>
                </a:solidFill>
                <a:latin typeface="Tahoma" panose="020B0604030504040204" pitchFamily="34" charset="0"/>
              </a:rPr>
              <a:t> </a:t>
            </a:r>
            <a:endParaRPr lang="en-US" altLang="he-IL" sz="2800">
              <a:latin typeface="Tahoma" panose="020B0604030504040204" pitchFamily="34" charset="0"/>
            </a:endParaRPr>
          </a:p>
        </p:txBody>
      </p:sp>
      <p:sp>
        <p:nvSpPr>
          <p:cNvPr id="36920" name="Rectangle 56"/>
          <p:cNvSpPr>
            <a:spLocks noChangeArrowheads="1"/>
          </p:cNvSpPr>
          <p:nvPr/>
        </p:nvSpPr>
        <p:spPr bwMode="auto">
          <a:xfrm>
            <a:off x="1524000" y="765176"/>
            <a:ext cx="4572000" cy="366713"/>
          </a:xfrm>
          <a:prstGeom prst="rect">
            <a:avLst/>
          </a:prstGeom>
          <a:noFill/>
          <a:ln w="9525">
            <a:noFill/>
            <a:miter lim="800000"/>
            <a:headEnd/>
            <a:tailEnd/>
          </a:ln>
          <a:effectLst/>
        </p:spPr>
        <p:txBody>
          <a:bodyPr>
            <a:spAutoFit/>
          </a:bodyPr>
          <a:lstStyle/>
          <a:p>
            <a:pPr>
              <a:defRPr/>
            </a:pPr>
            <a:r>
              <a:rPr lang="he-IL" b="1">
                <a:solidFill>
                  <a:schemeClr val="folHlink"/>
                </a:solidFill>
                <a:effectLst>
                  <a:outerShdw blurRad="38100" dist="38100" dir="2700000" algn="tl">
                    <a:srgbClr val="000000"/>
                  </a:outerShdw>
                </a:effectLst>
                <a:latin typeface="Verdana" pitchFamily="34" charset="0"/>
              </a:rPr>
              <a:t>       </a:t>
            </a:r>
            <a:endParaRPr lang="en-US" b="1">
              <a:solidFill>
                <a:schemeClr val="folHlink"/>
              </a:solidFill>
              <a:effectLst>
                <a:outerShdw blurRad="38100" dist="38100" dir="2700000" algn="tl">
                  <a:srgbClr val="000000"/>
                </a:outerShdw>
              </a:effectLst>
              <a:latin typeface="Verdana" pitchFamily="34" charset="0"/>
            </a:endParaRPr>
          </a:p>
        </p:txBody>
      </p:sp>
      <p:pic>
        <p:nvPicPr>
          <p:cNvPr id="2" name="Graphic 1"/>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420957"/>
            <a:ext cx="3971925" cy="5676729"/>
          </a:xfrm>
          <a:prstGeom prst="rect">
            <a:avLst/>
          </a:prstGeom>
        </p:spPr>
      </p:pic>
    </p:spTree>
    <p:extLst>
      <p:ext uri="{BB962C8B-B14F-4D97-AF65-F5344CB8AC3E}">
        <p14:creationId xmlns:p14="http://schemas.microsoft.com/office/powerpoint/2010/main" val="10760783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54464" y="183917"/>
            <a:ext cx="5548470" cy="691777"/>
          </a:xfrm>
        </p:spPr>
        <p:txBody>
          <a:bodyPr>
            <a:normAutofit fontScale="90000"/>
          </a:bodyPr>
          <a:lstStyle/>
          <a:p>
            <a:r>
              <a:rPr lang="he-IL" sz="2200" dirty="0">
                <a:solidFill>
                  <a:srgbClr val="636363"/>
                </a:solidFill>
              </a:rPr>
              <a:t>מסלולי לימוד </a:t>
            </a:r>
            <a:r>
              <a:rPr lang="he-IL" sz="2200" dirty="0" smtClean="0">
                <a:solidFill>
                  <a:srgbClr val="636363"/>
                </a:solidFill>
              </a:rPr>
              <a:t>בהנדסאים</a:t>
            </a:r>
            <a:br>
              <a:rPr lang="he-IL" sz="2200" dirty="0" smtClean="0">
                <a:solidFill>
                  <a:srgbClr val="636363"/>
                </a:solidFill>
              </a:rPr>
            </a:br>
            <a:r>
              <a:rPr lang="he-IL" dirty="0">
                <a:solidFill>
                  <a:prstClr val="black"/>
                </a:solidFill>
              </a:rPr>
              <a:t/>
            </a:r>
            <a:br>
              <a:rPr lang="he-IL" dirty="0">
                <a:solidFill>
                  <a:prstClr val="black"/>
                </a:solidFill>
              </a:rPr>
            </a:br>
            <a:r>
              <a:rPr lang="he-IL" dirty="0">
                <a:solidFill>
                  <a:srgbClr val="0064FF"/>
                </a:solidFill>
              </a:rPr>
              <a:t>החטיבה לניהול ומחשוב</a:t>
            </a:r>
            <a:endParaRPr lang="en-US" dirty="0">
              <a:solidFill>
                <a:srgbClr val="0064FF"/>
              </a:solidFill>
            </a:endParaRPr>
          </a:p>
        </p:txBody>
      </p:sp>
      <p:sp>
        <p:nvSpPr>
          <p:cNvPr id="4" name="Content Placeholder 3"/>
          <p:cNvSpPr>
            <a:spLocks noGrp="1"/>
          </p:cNvSpPr>
          <p:nvPr>
            <p:ph idx="1"/>
          </p:nvPr>
        </p:nvSpPr>
        <p:spPr>
          <a:xfrm>
            <a:off x="4300780" y="1763278"/>
            <a:ext cx="5202153" cy="4692650"/>
          </a:xfrm>
        </p:spPr>
        <p:txBody>
          <a:bodyPr>
            <a:normAutofit/>
          </a:bodyPr>
          <a:lstStyle/>
          <a:p>
            <a:pPr lvl="1">
              <a:lnSpc>
                <a:spcPct val="150000"/>
              </a:lnSpc>
            </a:pPr>
            <a:r>
              <a:rPr lang="he-IL" dirty="0"/>
              <a:t>הנדסת תעשיה </a:t>
            </a:r>
            <a:r>
              <a:rPr lang="he-IL" dirty="0" smtClean="0"/>
              <a:t>וניהול במגמות משנה:</a:t>
            </a:r>
            <a:endParaRPr lang="he-IL" dirty="0"/>
          </a:p>
          <a:p>
            <a:pPr lvl="2">
              <a:lnSpc>
                <a:spcPct val="150000"/>
              </a:lnSpc>
            </a:pPr>
            <a:r>
              <a:rPr lang="he-IL" dirty="0"/>
              <a:t>ניהול לוגיסטי ורכש</a:t>
            </a:r>
          </a:p>
          <a:p>
            <a:pPr lvl="2">
              <a:lnSpc>
                <a:spcPct val="150000"/>
              </a:lnSpc>
            </a:pPr>
            <a:r>
              <a:rPr lang="he-IL" dirty="0"/>
              <a:t>ניהול מערכות ייצור</a:t>
            </a:r>
          </a:p>
          <a:p>
            <a:pPr lvl="1">
              <a:lnSpc>
                <a:spcPct val="150000"/>
              </a:lnSpc>
            </a:pPr>
            <a:r>
              <a:rPr lang="he-IL" dirty="0"/>
              <a:t> הנדסת </a:t>
            </a:r>
            <a:r>
              <a:rPr lang="he-IL" dirty="0" smtClean="0"/>
              <a:t>תוכנה: </a:t>
            </a:r>
            <a:r>
              <a:rPr lang="he-IL" dirty="0"/>
              <a:t>בהתמחות סייבר</a:t>
            </a:r>
          </a:p>
        </p:txBody>
      </p:sp>
      <p:sp>
        <p:nvSpPr>
          <p:cNvPr id="21509" name="Rectangle 12"/>
          <p:cNvSpPr>
            <a:spLocks noChangeArrowheads="1"/>
          </p:cNvSpPr>
          <p:nvPr/>
        </p:nvSpPr>
        <p:spPr bwMode="auto">
          <a:xfrm>
            <a:off x="3432175" y="5300663"/>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20000"/>
              </a:spcBef>
              <a:buClrTx/>
              <a:buSzTx/>
              <a:buFontTx/>
              <a:buNone/>
            </a:pPr>
            <a:r>
              <a:rPr lang="he-IL" altLang="he-IL" sz="2400" b="1">
                <a:solidFill>
                  <a:srgbClr val="666633"/>
                </a:solidFill>
                <a:latin typeface="Tahoma" panose="020B0604030504040204" pitchFamily="34" charset="0"/>
              </a:rPr>
              <a:t> </a:t>
            </a:r>
            <a:endParaRPr lang="en-US" altLang="he-IL" sz="2800">
              <a:latin typeface="Tahoma" panose="020B0604030504040204" pitchFamily="34" charset="0"/>
            </a:endParaRPr>
          </a:p>
        </p:txBody>
      </p:sp>
      <p:sp>
        <p:nvSpPr>
          <p:cNvPr id="36920" name="Rectangle 56"/>
          <p:cNvSpPr>
            <a:spLocks noChangeArrowheads="1"/>
          </p:cNvSpPr>
          <p:nvPr/>
        </p:nvSpPr>
        <p:spPr bwMode="auto">
          <a:xfrm>
            <a:off x="1524000" y="765176"/>
            <a:ext cx="4572000" cy="366713"/>
          </a:xfrm>
          <a:prstGeom prst="rect">
            <a:avLst/>
          </a:prstGeom>
          <a:noFill/>
          <a:ln w="9525">
            <a:noFill/>
            <a:miter lim="800000"/>
            <a:headEnd/>
            <a:tailEnd/>
          </a:ln>
          <a:effectLst/>
        </p:spPr>
        <p:txBody>
          <a:bodyPr>
            <a:spAutoFit/>
          </a:bodyPr>
          <a:lstStyle/>
          <a:p>
            <a:pPr>
              <a:defRPr/>
            </a:pPr>
            <a:r>
              <a:rPr lang="he-IL" b="1">
                <a:solidFill>
                  <a:schemeClr val="folHlink"/>
                </a:solidFill>
                <a:effectLst>
                  <a:outerShdw blurRad="38100" dist="38100" dir="2700000" algn="tl">
                    <a:srgbClr val="000000"/>
                  </a:outerShdw>
                </a:effectLst>
                <a:latin typeface="Verdana" pitchFamily="34" charset="0"/>
              </a:rPr>
              <a:t>       </a:t>
            </a:r>
            <a:endParaRPr lang="en-US" b="1">
              <a:solidFill>
                <a:schemeClr val="folHlink"/>
              </a:solidFill>
              <a:effectLst>
                <a:outerShdw blurRad="38100" dist="38100" dir="2700000" algn="tl">
                  <a:srgbClr val="000000"/>
                </a:outerShdw>
              </a:effectLst>
              <a:latin typeface="Verdana" pitchFamily="34" charset="0"/>
            </a:endParaRPr>
          </a:p>
        </p:txBody>
      </p:sp>
      <p:pic>
        <p:nvPicPr>
          <p:cNvPr id="2" name="Graphic 1"/>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9564" y="531300"/>
            <a:ext cx="3962400" cy="5581650"/>
          </a:xfrm>
          <a:prstGeom prst="rect">
            <a:avLst/>
          </a:prstGeom>
        </p:spPr>
      </p:pic>
    </p:spTree>
    <p:extLst>
      <p:ext uri="{BB962C8B-B14F-4D97-AF65-F5344CB8AC3E}">
        <p14:creationId xmlns:p14="http://schemas.microsoft.com/office/powerpoint/2010/main" val="2900633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he-IL" dirty="0"/>
              <a:t>פרויקטים מיוחדים</a:t>
            </a:r>
          </a:p>
        </p:txBody>
      </p:sp>
    </p:spTree>
    <p:extLst>
      <p:ext uri="{BB962C8B-B14F-4D97-AF65-F5344CB8AC3E}">
        <p14:creationId xmlns:p14="http://schemas.microsoft.com/office/powerpoint/2010/main" val="7437958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38203" y="420070"/>
            <a:ext cx="6664731" cy="691777"/>
          </a:xfrm>
        </p:spPr>
        <p:txBody>
          <a:bodyPr>
            <a:normAutofit fontScale="90000"/>
          </a:bodyPr>
          <a:lstStyle/>
          <a:p>
            <a:r>
              <a:rPr lang="he-IL" dirty="0"/>
              <a:t>פרויקט הנדסאי מכונות מגמת משנה אנרגיה התמחות גז טבעי</a:t>
            </a:r>
          </a:p>
        </p:txBody>
      </p:sp>
      <p:sp>
        <p:nvSpPr>
          <p:cNvPr id="6" name="Content Placeholder 5"/>
          <p:cNvSpPr>
            <a:spLocks noGrp="1"/>
          </p:cNvSpPr>
          <p:nvPr>
            <p:ph idx="1"/>
          </p:nvPr>
        </p:nvSpPr>
        <p:spPr>
          <a:xfrm>
            <a:off x="4029968" y="1592802"/>
            <a:ext cx="6578332" cy="4692650"/>
          </a:xfrm>
        </p:spPr>
        <p:txBody>
          <a:bodyPr>
            <a:normAutofit fontScale="92500" lnSpcReduction="10000"/>
          </a:bodyPr>
          <a:lstStyle/>
          <a:p>
            <a:pPr lvl="1"/>
            <a:r>
              <a:rPr lang="he-IL" dirty="0"/>
              <a:t>תכנית לימודים ייחודית והראשונה מסוגה להכשרת כוח אדם טכנולוגי לענף הגז הטבעי נפתחה במרץ 2014.</a:t>
            </a:r>
          </a:p>
          <a:p>
            <a:pPr lvl="1"/>
            <a:r>
              <a:rPr lang="he-IL" dirty="0"/>
              <a:t>התוכנית היא פרי יוזמה של הרשות הגז הטבעי, משרד הכלכלה , משרד התשתיות הלאומיות האנרגיה והמים, המשרד לפיתוח הנגב והגליל, קדימה מדע-</a:t>
            </a:r>
            <a:r>
              <a:rPr lang="en-US" dirty="0"/>
              <a:t>World Ort</a:t>
            </a:r>
            <a:r>
              <a:rPr lang="he-IL" dirty="0"/>
              <a:t>, עמותת ידידי עתידים , והיחידה להכוונת חיילים משוחררים. </a:t>
            </a:r>
          </a:p>
          <a:p>
            <a:pPr lvl="1"/>
            <a:r>
              <a:rPr lang="he-IL" dirty="0"/>
              <a:t>השנה החל לפעול המחזור הרביעי בלימודי יום ולימודי ערב לתואר הנדסאי מכונות במגמת משנה אנרגיה </a:t>
            </a:r>
            <a:r>
              <a:rPr lang="he-IL" b="1" dirty="0">
                <a:solidFill>
                  <a:srgbClr val="0064FF"/>
                </a:solidFill>
              </a:rPr>
              <a:t>בהתמחות גז טבעי</a:t>
            </a:r>
            <a:r>
              <a:rPr lang="he-IL" dirty="0"/>
              <a:t>. </a:t>
            </a:r>
          </a:p>
          <a:p>
            <a:pPr lvl="1"/>
            <a:r>
              <a:rPr lang="he-IL" dirty="0"/>
              <a:t>בסיום הלימודים יזכו הסטודנטים לתעודת הנדסאי מטעם משרד </a:t>
            </a:r>
            <a:r>
              <a:rPr lang="he-IL" dirty="0" smtClean="0"/>
              <a:t>העבודה ותעודות </a:t>
            </a:r>
            <a:r>
              <a:rPr lang="he-IL" dirty="0"/>
              <a:t>מטעם רשות הגז עם הסמכות שיקבעו בתקופה הקרובה.</a:t>
            </a:r>
          </a:p>
        </p:txBody>
      </p:sp>
      <p:pic>
        <p:nvPicPr>
          <p:cNvPr id="10" name="Picture Placeholder 9"/>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9939" r="29939"/>
          <a:stretch>
            <a:fillRect/>
          </a:stretch>
        </p:blipFill>
        <p:spPr>
          <a:xfrm>
            <a:off x="116237" y="526942"/>
            <a:ext cx="2681207" cy="5392792"/>
          </a:xfrm>
        </p:spPr>
      </p:pic>
    </p:spTree>
    <p:extLst>
      <p:ext uri="{BB962C8B-B14F-4D97-AF65-F5344CB8AC3E}">
        <p14:creationId xmlns:p14="http://schemas.microsoft.com/office/powerpoint/2010/main" val="20943118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he-IL"/>
              <a:t>פרויקט הנדסאים בשיתוף אינטל</a:t>
            </a:r>
            <a:endParaRPr lang="he-IL" dirty="0"/>
          </a:p>
        </p:txBody>
      </p:sp>
      <p:sp>
        <p:nvSpPr>
          <p:cNvPr id="6" name="Content Placeholder 5"/>
          <p:cNvSpPr>
            <a:spLocks noGrp="1"/>
          </p:cNvSpPr>
          <p:nvPr>
            <p:ph idx="1"/>
          </p:nvPr>
        </p:nvSpPr>
        <p:spPr>
          <a:xfrm>
            <a:off x="4773881" y="1484314"/>
            <a:ext cx="6578332" cy="4692650"/>
          </a:xfrm>
        </p:spPr>
        <p:txBody>
          <a:bodyPr>
            <a:normAutofit fontScale="92500" lnSpcReduction="10000"/>
          </a:bodyPr>
          <a:lstStyle/>
          <a:p>
            <a:pPr lvl="1"/>
            <a:r>
              <a:rPr lang="he-IL" altLang="he-IL" dirty="0"/>
              <a:t>לאור הביקוש הרב להנדסאים נפתחה במכללה במרץ 2013 תכנית ייחודית להכשרת הנדסאים עבור מפעל אינטל בקרית גת.</a:t>
            </a:r>
          </a:p>
          <a:p>
            <a:pPr lvl="1"/>
            <a:r>
              <a:rPr lang="he-IL" altLang="he-IL" dirty="0"/>
              <a:t>התוכנית הינה פרי יוזמתה של הנהלת אינטל וממומנת באמצעותה בלבד. </a:t>
            </a:r>
          </a:p>
          <a:p>
            <a:pPr lvl="1"/>
            <a:r>
              <a:rPr lang="he-IL" altLang="he-IL" dirty="0" smtClean="0"/>
              <a:t>תכנית הלימודים נמשכת ברציפות במשך 17 חודשים לתואר </a:t>
            </a:r>
            <a:r>
              <a:rPr lang="he-IL" altLang="he-IL" dirty="0"/>
              <a:t>הנדסאי מכונות במגמת משנה</a:t>
            </a:r>
            <a:r>
              <a:rPr lang="he-IL" altLang="he-IL" dirty="0" smtClean="0"/>
              <a:t> </a:t>
            </a:r>
            <a:r>
              <a:rPr lang="he-IL" altLang="he-IL" dirty="0" err="1"/>
              <a:t>מכטרוניקה</a:t>
            </a:r>
            <a:r>
              <a:rPr lang="he-IL" altLang="he-IL" dirty="0" smtClean="0"/>
              <a:t>                                                 </a:t>
            </a:r>
            <a:r>
              <a:rPr lang="he-IL" altLang="he-IL" b="1" dirty="0" smtClean="0">
                <a:solidFill>
                  <a:srgbClr val="0064FF"/>
                </a:solidFill>
              </a:rPr>
              <a:t>בהתמחות מיקרו אלקטרוניקה. </a:t>
            </a:r>
          </a:p>
          <a:p>
            <a:pPr lvl="1"/>
            <a:r>
              <a:rPr lang="he-IL" altLang="he-IL" dirty="0" smtClean="0"/>
              <a:t>הסטודנטים שהתקבלו לתוכנית בהתאם לתהליך המיון שביצע המפעל זכאים למלגת לימודים ומלגת מחיה.</a:t>
            </a:r>
          </a:p>
          <a:p>
            <a:pPr lvl="1"/>
            <a:r>
              <a:rPr lang="he-IL" altLang="he-IL" dirty="0" smtClean="0"/>
              <a:t>תכנית </a:t>
            </a:r>
            <a:r>
              <a:rPr lang="he-IL" altLang="he-IL" dirty="0"/>
              <a:t>נוספת נפתחה עם </a:t>
            </a:r>
            <a:r>
              <a:rPr lang="he-IL" altLang="he-IL" b="1" dirty="0"/>
              <a:t>כ-120 סטודנטים </a:t>
            </a:r>
            <a:r>
              <a:rPr lang="he-IL" altLang="he-IL" dirty="0"/>
              <a:t>נוספים בשנת הלימודים תשע"ה.</a:t>
            </a:r>
          </a:p>
          <a:p>
            <a:pPr lvl="1"/>
            <a:endParaRPr lang="he-IL" altLang="he-IL" dirty="0"/>
          </a:p>
          <a:p>
            <a:pPr lvl="1"/>
            <a:endParaRPr lang="he-IL" altLang="he-IL" dirty="0"/>
          </a:p>
          <a:p>
            <a:pPr lvl="1"/>
            <a:endParaRPr lang="he-IL" dirty="0"/>
          </a:p>
        </p:txBody>
      </p:sp>
      <p:pic>
        <p:nvPicPr>
          <p:cNvPr id="10" name="Picture Placeholder 9"/>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9937" r="29937"/>
          <a:stretch>
            <a:fillRect/>
          </a:stretch>
        </p:blipFill>
        <p:spPr/>
      </p:pic>
    </p:spTree>
    <p:extLst>
      <p:ext uri="{BB962C8B-B14F-4D97-AF65-F5344CB8AC3E}">
        <p14:creationId xmlns:p14="http://schemas.microsoft.com/office/powerpoint/2010/main" val="17017054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he-IL"/>
              <a:t>פרויקט הנדסאים בשיתוף הקמ"ג</a:t>
            </a:r>
            <a:endParaRPr lang="he-IL" dirty="0"/>
          </a:p>
        </p:txBody>
      </p:sp>
      <p:sp>
        <p:nvSpPr>
          <p:cNvPr id="6" name="Content Placeholder 5"/>
          <p:cNvSpPr>
            <a:spLocks noGrp="1"/>
          </p:cNvSpPr>
          <p:nvPr>
            <p:ph idx="1"/>
          </p:nvPr>
        </p:nvSpPr>
        <p:spPr>
          <a:xfrm>
            <a:off x="4773881" y="1484314"/>
            <a:ext cx="6578332" cy="4692650"/>
          </a:xfrm>
        </p:spPr>
        <p:txBody>
          <a:bodyPr>
            <a:normAutofit fontScale="92500"/>
          </a:bodyPr>
          <a:lstStyle/>
          <a:p>
            <a:pPr lvl="1"/>
            <a:r>
              <a:rPr lang="he-IL" altLang="he-IL" dirty="0"/>
              <a:t>בשנים האחרונות בשיתוף עמותת ידידי עתידים הושם דגש על גיוס דור צעיר של הנדסאים איכותיים במגוון מגמות ביניהם הנדסאי כימיה, מכונות וחשמל. </a:t>
            </a:r>
          </a:p>
          <a:p>
            <a:pPr lvl="1"/>
            <a:r>
              <a:rPr lang="he-IL" altLang="he-IL" dirty="0"/>
              <a:t>במרץ 2013 נפתח </a:t>
            </a:r>
            <a:r>
              <a:rPr lang="he-IL" altLang="he-IL" b="1" dirty="0"/>
              <a:t>המחזור הרביעי</a:t>
            </a:r>
            <a:r>
              <a:rPr lang="he-IL" altLang="he-IL" dirty="0"/>
              <a:t> והפעם לראשונה תוכנית ייחודית להכשרת </a:t>
            </a:r>
            <a:r>
              <a:rPr lang="he-IL" altLang="he-IL" b="1" dirty="0">
                <a:solidFill>
                  <a:srgbClr val="0064FF"/>
                </a:solidFill>
              </a:rPr>
              <a:t>הנדסאי כימיה בהתמחות גרעין</a:t>
            </a:r>
            <a:r>
              <a:rPr lang="he-IL" altLang="he-IL" dirty="0"/>
              <a:t>. </a:t>
            </a:r>
          </a:p>
          <a:p>
            <a:pPr lvl="1"/>
            <a:r>
              <a:rPr lang="he-IL" altLang="he-IL" dirty="0"/>
              <a:t>במרץ 2015 נפתח מחזור חמישי של תכנית הנדסאי כימיה במגמת משנה גרעין שבמסגרתה לומדים הסטודנטים בסמסטר הרביעי חלק גדול מהתכנית במסגרת קמ"ג.</a:t>
            </a:r>
          </a:p>
          <a:p>
            <a:pPr lvl="1"/>
            <a:r>
              <a:rPr lang="he-IL" altLang="he-IL" dirty="0"/>
              <a:t>הסטודנטים שהתקבלו לתוכנית עברו את כל תהליכי המיון הנדרשים של קמ"ג וזכאים למלגת לימודים ומלגת מחיה .</a:t>
            </a:r>
          </a:p>
          <a:p>
            <a:pPr lvl="1"/>
            <a:endParaRPr lang="he-IL" altLang="he-IL" dirty="0"/>
          </a:p>
          <a:p>
            <a:pPr lvl="1"/>
            <a:endParaRPr lang="he-IL" altLang="he-IL" dirty="0"/>
          </a:p>
          <a:p>
            <a:pPr lvl="1"/>
            <a:endParaRPr lang="he-IL" altLang="he-IL" dirty="0"/>
          </a:p>
          <a:p>
            <a:pPr lvl="1"/>
            <a:endParaRPr lang="he-IL" dirty="0"/>
          </a:p>
        </p:txBody>
      </p:sp>
      <p:pic>
        <p:nvPicPr>
          <p:cNvPr id="10" name="Picture Placeholder 9"/>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r="54862"/>
          <a:stretch/>
        </p:blipFill>
        <p:spPr>
          <a:xfrm>
            <a:off x="0" y="0"/>
            <a:ext cx="3954463" cy="6570663"/>
          </a:xfrm>
        </p:spPr>
      </p:pic>
      <p:sp>
        <p:nvSpPr>
          <p:cNvPr id="28677" name="מלבן 7"/>
          <p:cNvSpPr>
            <a:spLocks noChangeArrowheads="1"/>
          </p:cNvSpPr>
          <p:nvPr/>
        </p:nvSpPr>
        <p:spPr bwMode="auto">
          <a:xfrm>
            <a:off x="3935414" y="3244850"/>
            <a:ext cx="2289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0"/>
              </a:spcBef>
              <a:buClrTx/>
              <a:buSzTx/>
              <a:buFontTx/>
              <a:buNone/>
            </a:pPr>
            <a:r>
              <a:rPr lang="en-US" altLang="he-IL" sz="1800">
                <a:latin typeface="Tahoma" panose="020B0604030504040204" pitchFamily="34" charset="0"/>
              </a:rPr>
              <a:t> </a:t>
            </a:r>
          </a:p>
        </p:txBody>
      </p:sp>
    </p:spTree>
    <p:extLst>
      <p:ext uri="{BB962C8B-B14F-4D97-AF65-F5344CB8AC3E}">
        <p14:creationId xmlns:p14="http://schemas.microsoft.com/office/powerpoint/2010/main" val="18929896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he-IL" dirty="0"/>
              <a:t>מגזר בדואי - פרויקט שילוב / אשב"ל</a:t>
            </a:r>
          </a:p>
        </p:txBody>
      </p:sp>
      <p:sp>
        <p:nvSpPr>
          <p:cNvPr id="5" name="Content Placeholder 4"/>
          <p:cNvSpPr>
            <a:spLocks noGrp="1"/>
          </p:cNvSpPr>
          <p:nvPr>
            <p:ph idx="1"/>
          </p:nvPr>
        </p:nvSpPr>
        <p:spPr/>
        <p:txBody>
          <a:bodyPr lIns="36000">
            <a:normAutofit lnSpcReduction="10000"/>
          </a:bodyPr>
          <a:lstStyle/>
          <a:p>
            <a:pPr lvl="1"/>
            <a:r>
              <a:rPr lang="he-IL" dirty="0"/>
              <a:t>מחזור א': הנדסאי כימיה והנדסאי קירור ומיזוג אוויר – </a:t>
            </a:r>
            <a:r>
              <a:rPr lang="he-IL" b="1" dirty="0"/>
              <a:t>הסתיים.</a:t>
            </a:r>
            <a:endParaRPr lang="he-IL" dirty="0"/>
          </a:p>
          <a:p>
            <a:pPr lvl="1"/>
            <a:r>
              <a:rPr lang="he-IL" dirty="0"/>
              <a:t>מחזור ב': הנדסאי כימיה ומכונות רכב – </a:t>
            </a:r>
            <a:r>
              <a:rPr lang="he-IL" b="1" dirty="0"/>
              <a:t>הסתיים.</a:t>
            </a:r>
            <a:r>
              <a:rPr lang="he-IL" dirty="0"/>
              <a:t> </a:t>
            </a:r>
          </a:p>
          <a:p>
            <a:pPr lvl="1"/>
            <a:r>
              <a:rPr lang="he-IL" dirty="0"/>
              <a:t>מחזור ג': הנדסה אזרחית ותוכנה – </a:t>
            </a:r>
            <a:r>
              <a:rPr lang="he-IL" b="1" dirty="0"/>
              <a:t>הסתיים.</a:t>
            </a:r>
            <a:endParaRPr lang="he-IL" dirty="0"/>
          </a:p>
          <a:p>
            <a:pPr lvl="1"/>
            <a:r>
              <a:rPr lang="he-IL" dirty="0"/>
              <a:t>מחזור ד': הנדסאי חשמל, הנדסאי תוכנה  – </a:t>
            </a:r>
            <a:r>
              <a:rPr lang="he-IL" b="1" dirty="0"/>
              <a:t>הסתיים.</a:t>
            </a:r>
            <a:endParaRPr lang="he-IL" dirty="0"/>
          </a:p>
          <a:p>
            <a:pPr lvl="1"/>
            <a:r>
              <a:rPr lang="he-IL" dirty="0"/>
              <a:t>מחזור ה': הנדסאי חשמל, הנדסאי תעו"נ – </a:t>
            </a:r>
            <a:r>
              <a:rPr lang="he-IL" b="1" dirty="0"/>
              <a:t>הסתיים.</a:t>
            </a:r>
            <a:endParaRPr lang="he-IL" dirty="0"/>
          </a:p>
          <a:p>
            <a:pPr lvl="1"/>
            <a:r>
              <a:rPr lang="he-IL" dirty="0"/>
              <a:t>מימון שכ"ל נסיעות  ודמי קיום  ע"י משרד הכלכלה.</a:t>
            </a:r>
          </a:p>
          <a:p>
            <a:pPr lvl="1"/>
            <a:r>
              <a:rPr lang="he-IL" dirty="0"/>
              <a:t>השמה והעצמת בוגרים לתעסוקה ע"י צוות מיוחד.                                             </a:t>
            </a:r>
          </a:p>
          <a:p>
            <a:pPr lvl="1"/>
            <a:r>
              <a:rPr lang="he-IL" dirty="0"/>
              <a:t>ההמשך במתכונת שונה – אשב"ל, הסטודנטים מפוזרים על פני כל המגמות, התוכנית מציגה שינוי משמעותי בכיווני בחירת לימודי מקצוע בקרב צעירים וצעירות מהמגזר הבדואי.</a:t>
            </a:r>
          </a:p>
        </p:txBody>
      </p:sp>
    </p:spTree>
    <p:extLst>
      <p:ext uri="{BB962C8B-B14F-4D97-AF65-F5344CB8AC3E}">
        <p14:creationId xmlns:p14="http://schemas.microsoft.com/office/powerpoint/2010/main" val="1896257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he-IL" dirty="0"/>
              <a:t>מגזר חרדי - גברים</a:t>
            </a:r>
          </a:p>
        </p:txBody>
      </p:sp>
      <p:sp>
        <p:nvSpPr>
          <p:cNvPr id="5" name="Content Placeholder 4"/>
          <p:cNvSpPr>
            <a:spLocks noGrp="1"/>
          </p:cNvSpPr>
          <p:nvPr>
            <p:ph idx="1"/>
          </p:nvPr>
        </p:nvSpPr>
        <p:spPr>
          <a:xfrm>
            <a:off x="4773881" y="1484314"/>
            <a:ext cx="6578332" cy="4692650"/>
          </a:xfrm>
        </p:spPr>
        <p:txBody>
          <a:bodyPr>
            <a:normAutofit/>
          </a:bodyPr>
          <a:lstStyle/>
          <a:p>
            <a:pPr lvl="1"/>
            <a:r>
              <a:rPr lang="he-IL" dirty="0"/>
              <a:t>הפרויקט מיועד לגברים מהמגזר החרדי במטרה לרכוש תואר הנדסאי במקצועות מבוקשים.                          </a:t>
            </a:r>
          </a:p>
          <a:p>
            <a:pPr lvl="1"/>
            <a:r>
              <a:rPr lang="he-IL" dirty="0"/>
              <a:t>הפרויקט החל במכללה בשנת 2011 באמצעות שיתוף פעולה עם תוכנית חלמי"ש ומאז 2012 ממומן שכ"ל בלבד באמצעות משרד </a:t>
            </a:r>
            <a:r>
              <a:rPr lang="he-IL" dirty="0" smtClean="0"/>
              <a:t>העבודה.</a:t>
            </a:r>
            <a:endParaRPr lang="he-IL" dirty="0"/>
          </a:p>
          <a:p>
            <a:pPr lvl="1"/>
            <a:r>
              <a:rPr lang="he-IL" dirty="0"/>
              <a:t>בסיום הלימודים מתוכננים הבוגרים להשתלב בפרויקטים הנלווים לירידת מחנות צה"ל לנגב.</a:t>
            </a:r>
          </a:p>
          <a:p>
            <a:pPr lvl="1"/>
            <a:r>
              <a:rPr lang="he-IL" dirty="0"/>
              <a:t>מספר הסטודנטים של הציבור החרדי טרם גדל בצורה משמעותית והפוטנציאל הקיים רב.</a:t>
            </a:r>
          </a:p>
          <a:p>
            <a:endParaRPr lang="he-IL" dirty="0"/>
          </a:p>
          <a:p>
            <a:endParaRPr lang="he-IL" dirty="0"/>
          </a:p>
        </p:txBody>
      </p:sp>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759" r="3759"/>
          <a:stretch>
            <a:fillRect/>
          </a:stretch>
        </p:blipFill>
        <p:spPr/>
      </p:pic>
    </p:spTree>
    <p:extLst>
      <p:ext uri="{BB962C8B-B14F-4D97-AF65-F5344CB8AC3E}">
        <p14:creationId xmlns:p14="http://schemas.microsoft.com/office/powerpoint/2010/main" val="3535176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normAutofit/>
          </a:bodyPr>
          <a:lstStyle/>
          <a:p>
            <a:r>
              <a:rPr lang="he-IL" dirty="0"/>
              <a:t>המגזר החרדי - נשים</a:t>
            </a:r>
            <a:endParaRPr lang="en-US" dirty="0"/>
          </a:p>
        </p:txBody>
      </p:sp>
      <p:sp>
        <p:nvSpPr>
          <p:cNvPr id="31748" name="Rectangle 3"/>
          <p:cNvSpPr>
            <a:spLocks noGrp="1" noChangeArrowheads="1"/>
          </p:cNvSpPr>
          <p:nvPr>
            <p:ph idx="1"/>
          </p:nvPr>
        </p:nvSpPr>
        <p:spPr/>
        <p:txBody>
          <a:bodyPr/>
          <a:lstStyle/>
          <a:p>
            <a:pPr lvl="1"/>
            <a:r>
              <a:rPr lang="he-IL" altLang="he-IL" dirty="0"/>
              <a:t>הלימודים מתקיימים בסמינר החרדי לבנות באופקים.</a:t>
            </a:r>
          </a:p>
          <a:p>
            <a:pPr lvl="1"/>
            <a:r>
              <a:rPr lang="he-IL" altLang="he-IL" dirty="0"/>
              <a:t>המסלול הטכנולוגי נוסד בשנת 1992.</a:t>
            </a:r>
          </a:p>
          <a:p>
            <a:pPr lvl="1"/>
            <a:r>
              <a:rPr lang="he-IL" altLang="he-IL" dirty="0"/>
              <a:t>מיועד לנשים במגזר החרדי.</a:t>
            </a:r>
          </a:p>
          <a:p>
            <a:pPr lvl="1"/>
            <a:r>
              <a:rPr lang="he-IL" altLang="he-IL" dirty="0"/>
              <a:t>לימודים </a:t>
            </a:r>
            <a:r>
              <a:rPr lang="he-IL" altLang="he-IL" b="1" dirty="0">
                <a:solidFill>
                  <a:srgbClr val="0064FF"/>
                </a:solidFill>
              </a:rPr>
              <a:t>לתואר הנדסאי תוכנה</a:t>
            </a:r>
            <a:r>
              <a:rPr lang="he-IL" altLang="he-IL" dirty="0"/>
              <a:t> (מחשבים).</a:t>
            </a:r>
          </a:p>
          <a:p>
            <a:pPr lvl="1"/>
            <a:r>
              <a:rPr lang="he-IL" altLang="he-IL" dirty="0"/>
              <a:t>לימודים </a:t>
            </a:r>
            <a:r>
              <a:rPr lang="he-IL" altLang="he-IL" b="1" dirty="0">
                <a:solidFill>
                  <a:srgbClr val="0064FF"/>
                </a:solidFill>
              </a:rPr>
              <a:t>לתואר הנדסאי עיצוב מדיה</a:t>
            </a:r>
            <a:r>
              <a:rPr lang="he-IL" altLang="he-IL" dirty="0"/>
              <a:t>.</a:t>
            </a:r>
          </a:p>
          <a:p>
            <a:pPr lvl="1"/>
            <a:r>
              <a:rPr lang="he-IL" altLang="he-IL" dirty="0"/>
              <a:t>בשיתוף משרד </a:t>
            </a:r>
            <a:r>
              <a:rPr lang="he-IL" altLang="he-IL" dirty="0" smtClean="0"/>
              <a:t>העבודה, </a:t>
            </a:r>
            <a:r>
              <a:rPr lang="he-IL" altLang="he-IL" dirty="0"/>
              <a:t>והסמינר החרדי.</a:t>
            </a:r>
          </a:p>
        </p:txBody>
      </p:sp>
    </p:spTree>
    <p:extLst>
      <p:ext uri="{BB962C8B-B14F-4D97-AF65-F5344CB8AC3E}">
        <p14:creationId xmlns:p14="http://schemas.microsoft.com/office/powerpoint/2010/main" val="740838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p:txBody>
          <a:bodyPr>
            <a:normAutofit fontScale="90000"/>
          </a:bodyPr>
          <a:lstStyle/>
          <a:p>
            <a:r>
              <a:rPr lang="he-IL"/>
              <a:t>הכוון תעסוקתי</a:t>
            </a:r>
            <a:r>
              <a:rPr lang="en-US"/>
              <a:t/>
            </a:r>
            <a:br>
              <a:rPr lang="en-US"/>
            </a:br>
            <a:endParaRPr lang="he-IL" dirty="0"/>
          </a:p>
        </p:txBody>
      </p:sp>
      <p:sp>
        <p:nvSpPr>
          <p:cNvPr id="39938" name="מציין מיקום תוכן 1"/>
          <p:cNvSpPr>
            <a:spLocks noGrp="1"/>
          </p:cNvSpPr>
          <p:nvPr>
            <p:ph idx="1"/>
          </p:nvPr>
        </p:nvSpPr>
        <p:spPr>
          <a:xfrm>
            <a:off x="4773881" y="1484314"/>
            <a:ext cx="6578332" cy="4692650"/>
          </a:xfrm>
        </p:spPr>
        <p:txBody>
          <a:bodyPr>
            <a:noAutofit/>
          </a:bodyPr>
          <a:lstStyle/>
          <a:p>
            <a:pPr lvl="1"/>
            <a:r>
              <a:rPr lang="he-IL" altLang="he-IL" sz="2600" dirty="0"/>
              <a:t>לאור הקשרים הרבים שמקיימת המכללה עם גופי תעסוקה רבים באזור, קיים ידע רב שהולך ונצבר לגבי צרכי המשק. </a:t>
            </a:r>
          </a:p>
          <a:p>
            <a:pPr lvl="1"/>
            <a:r>
              <a:rPr lang="he-IL" altLang="he-IL" sz="2600" dirty="0" smtClean="0"/>
              <a:t>במסגרת </a:t>
            </a:r>
            <a:r>
              <a:rPr lang="he-IL" altLang="he-IL" sz="2600" dirty="0"/>
              <a:t>המכללה </a:t>
            </a:r>
            <a:r>
              <a:rPr lang="he-IL" altLang="he-IL" sz="2600" dirty="0" smtClean="0"/>
              <a:t>ניתנים </a:t>
            </a:r>
            <a:r>
              <a:rPr lang="he-IL" altLang="he-IL" sz="2600" dirty="0"/>
              <a:t>כלים המאפשרים לבוגרים להשתלב בתעסוקה הולמת ואיכותית וזאת באמצעות לוח דרושים בו מפורסמות הודעות דרושים, ימי זרקור שמקיימת המכללה והשיא הוא ביריד התעסוקה השנתי </a:t>
            </a:r>
            <a:r>
              <a:rPr lang="en-US" altLang="he-IL" sz="2600" dirty="0"/>
              <a:t>Job Expo</a:t>
            </a:r>
            <a:r>
              <a:rPr lang="he-IL" altLang="he-IL" sz="2600" dirty="0"/>
              <a:t> אליו מתייצבות מיטב החברות המובילות במשק. </a:t>
            </a:r>
          </a:p>
        </p:txBody>
      </p:sp>
      <p:pic>
        <p:nvPicPr>
          <p:cNvPr id="6" name="Picture Placeholder 5"/>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845595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he-IL" dirty="0" smtClean="0"/>
              <a:t>המדור לתכניות מיוחדות, הכשרה והשתלמויות</a:t>
            </a:r>
            <a:endParaRPr lang="he-IL" dirty="0"/>
          </a:p>
        </p:txBody>
      </p:sp>
    </p:spTree>
    <p:extLst>
      <p:ext uri="{BB962C8B-B14F-4D97-AF65-F5344CB8AC3E}">
        <p14:creationId xmlns:p14="http://schemas.microsoft.com/office/powerpoint/2010/main" val="26322980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6" name="Rectangle 3"/>
          <p:cNvSpPr>
            <a:spLocks noGrp="1" noChangeArrowheads="1"/>
          </p:cNvSpPr>
          <p:nvPr>
            <p:ph idx="1"/>
          </p:nvPr>
        </p:nvSpPr>
        <p:spPr>
          <a:xfrm>
            <a:off x="4773881" y="2545927"/>
            <a:ext cx="6578332" cy="4692650"/>
          </a:xfrm>
        </p:spPr>
        <p:txBody>
          <a:bodyPr/>
          <a:lstStyle/>
          <a:p>
            <a:pPr lvl="1"/>
            <a:r>
              <a:rPr lang="he-IL" altLang="he-IL" dirty="0"/>
              <a:t>קורסים עסקיים </a:t>
            </a:r>
            <a:r>
              <a:rPr lang="he-IL" altLang="he-IL" dirty="0" smtClean="0"/>
              <a:t>בפיקוח </a:t>
            </a:r>
            <a:r>
              <a:rPr lang="he-IL" altLang="he-IL" dirty="0"/>
              <a:t>משרד </a:t>
            </a:r>
            <a:r>
              <a:rPr lang="he-IL" altLang="he-IL" dirty="0" smtClean="0"/>
              <a:t>העבודה.</a:t>
            </a:r>
            <a:endParaRPr lang="he-IL" altLang="he-IL" dirty="0"/>
          </a:p>
          <a:p>
            <a:pPr lvl="1"/>
            <a:r>
              <a:rPr lang="he-IL" altLang="he-IL" dirty="0"/>
              <a:t>השתלמויות יזומות ומוזמנות ע"י התעשייה.</a:t>
            </a:r>
          </a:p>
          <a:p>
            <a:pPr lvl="1"/>
            <a:r>
              <a:rPr lang="he-IL" altLang="he-IL" dirty="0"/>
              <a:t>תכניות מסע בשיתוף משרד רה"מ, משרד הקליטה, הסוכנות היהודית.</a:t>
            </a:r>
            <a:endParaRPr lang="en-US" altLang="he-IL" dirty="0"/>
          </a:p>
        </p:txBody>
      </p:sp>
      <p:pic>
        <p:nvPicPr>
          <p:cNvPr id="5" name="Picture Placeholder 4"/>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47289" r="12589"/>
          <a:stretch/>
        </p:blipFill>
        <p:spPr>
          <a:xfrm>
            <a:off x="0" y="0"/>
            <a:ext cx="3954463" cy="6570663"/>
          </a:xfrm>
        </p:spPr>
      </p:pic>
      <p:grpSp>
        <p:nvGrpSpPr>
          <p:cNvPr id="6" name="Group 133"/>
          <p:cNvGrpSpPr/>
          <p:nvPr/>
        </p:nvGrpSpPr>
        <p:grpSpPr>
          <a:xfrm>
            <a:off x="4066307" y="5822131"/>
            <a:ext cx="3800955" cy="675446"/>
            <a:chOff x="3789363" y="4144963"/>
            <a:chExt cx="5253037" cy="1195387"/>
          </a:xfrm>
        </p:grpSpPr>
        <p:sp>
          <p:nvSpPr>
            <p:cNvPr id="7" name="Freeform 42"/>
            <p:cNvSpPr>
              <a:spLocks/>
            </p:cNvSpPr>
            <p:nvPr/>
          </p:nvSpPr>
          <p:spPr bwMode="auto">
            <a:xfrm>
              <a:off x="7959725" y="4881563"/>
              <a:ext cx="1082675" cy="417512"/>
            </a:xfrm>
            <a:custGeom>
              <a:avLst/>
              <a:gdLst>
                <a:gd name="T0" fmla="*/ 348 w 682"/>
                <a:gd name="T1" fmla="*/ 0 h 263"/>
                <a:gd name="T2" fmla="*/ 0 w 682"/>
                <a:gd name="T3" fmla="*/ 134 h 263"/>
                <a:gd name="T4" fmla="*/ 348 w 682"/>
                <a:gd name="T5" fmla="*/ 263 h 263"/>
                <a:gd name="T6" fmla="*/ 682 w 682"/>
                <a:gd name="T7" fmla="*/ 132 h 263"/>
                <a:gd name="T8" fmla="*/ 348 w 682"/>
                <a:gd name="T9" fmla="*/ 0 h 263"/>
              </a:gdLst>
              <a:ahLst/>
              <a:cxnLst>
                <a:cxn ang="0">
                  <a:pos x="T0" y="T1"/>
                </a:cxn>
                <a:cxn ang="0">
                  <a:pos x="T2" y="T3"/>
                </a:cxn>
                <a:cxn ang="0">
                  <a:pos x="T4" y="T5"/>
                </a:cxn>
                <a:cxn ang="0">
                  <a:pos x="T6" y="T7"/>
                </a:cxn>
                <a:cxn ang="0">
                  <a:pos x="T8" y="T9"/>
                </a:cxn>
              </a:cxnLst>
              <a:rect l="0" t="0" r="r" b="b"/>
              <a:pathLst>
                <a:path w="682" h="263">
                  <a:moveTo>
                    <a:pt x="348" y="0"/>
                  </a:moveTo>
                  <a:lnTo>
                    <a:pt x="0" y="134"/>
                  </a:lnTo>
                  <a:lnTo>
                    <a:pt x="348" y="263"/>
                  </a:lnTo>
                  <a:lnTo>
                    <a:pt x="682" y="132"/>
                  </a:lnTo>
                  <a:lnTo>
                    <a:pt x="348" y="0"/>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8" name="Freeform 43"/>
            <p:cNvSpPr>
              <a:spLocks noEditPoints="1"/>
            </p:cNvSpPr>
            <p:nvPr/>
          </p:nvSpPr>
          <p:spPr bwMode="auto">
            <a:xfrm>
              <a:off x="8143875" y="4294188"/>
              <a:ext cx="482600" cy="1046162"/>
            </a:xfrm>
            <a:custGeom>
              <a:avLst/>
              <a:gdLst>
                <a:gd name="T0" fmla="*/ 0 w 304"/>
                <a:gd name="T1" fmla="*/ 659 h 659"/>
                <a:gd name="T2" fmla="*/ 0 w 304"/>
                <a:gd name="T3" fmla="*/ 108 h 659"/>
                <a:gd name="T4" fmla="*/ 304 w 304"/>
                <a:gd name="T5" fmla="*/ 0 h 659"/>
                <a:gd name="T6" fmla="*/ 304 w 304"/>
                <a:gd name="T7" fmla="*/ 538 h 659"/>
                <a:gd name="T8" fmla="*/ 0 w 304"/>
                <a:gd name="T9" fmla="*/ 659 h 659"/>
                <a:gd name="T10" fmla="*/ 24 w 304"/>
                <a:gd name="T11" fmla="*/ 125 h 659"/>
                <a:gd name="T12" fmla="*/ 24 w 304"/>
                <a:gd name="T13" fmla="*/ 623 h 659"/>
                <a:gd name="T14" fmla="*/ 279 w 304"/>
                <a:gd name="T15" fmla="*/ 522 h 659"/>
                <a:gd name="T16" fmla="*/ 279 w 304"/>
                <a:gd name="T17" fmla="*/ 34 h 659"/>
                <a:gd name="T18" fmla="*/ 24 w 304"/>
                <a:gd name="T19" fmla="*/ 125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659">
                  <a:moveTo>
                    <a:pt x="0" y="659"/>
                  </a:moveTo>
                  <a:lnTo>
                    <a:pt x="0" y="108"/>
                  </a:lnTo>
                  <a:lnTo>
                    <a:pt x="304" y="0"/>
                  </a:lnTo>
                  <a:lnTo>
                    <a:pt x="304" y="538"/>
                  </a:lnTo>
                  <a:lnTo>
                    <a:pt x="0" y="659"/>
                  </a:lnTo>
                  <a:close/>
                  <a:moveTo>
                    <a:pt x="24" y="125"/>
                  </a:moveTo>
                  <a:lnTo>
                    <a:pt x="24" y="623"/>
                  </a:lnTo>
                  <a:lnTo>
                    <a:pt x="279" y="522"/>
                  </a:lnTo>
                  <a:lnTo>
                    <a:pt x="279" y="34"/>
                  </a:lnTo>
                  <a:lnTo>
                    <a:pt x="24" y="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 name="Freeform 44"/>
            <p:cNvSpPr>
              <a:spLocks noEditPoints="1"/>
            </p:cNvSpPr>
            <p:nvPr/>
          </p:nvSpPr>
          <p:spPr bwMode="auto">
            <a:xfrm>
              <a:off x="8418513" y="4314825"/>
              <a:ext cx="484187" cy="798512"/>
            </a:xfrm>
            <a:custGeom>
              <a:avLst/>
              <a:gdLst>
                <a:gd name="T0" fmla="*/ 0 w 305"/>
                <a:gd name="T1" fmla="*/ 503 h 503"/>
                <a:gd name="T2" fmla="*/ 0 w 305"/>
                <a:gd name="T3" fmla="*/ 107 h 503"/>
                <a:gd name="T4" fmla="*/ 305 w 305"/>
                <a:gd name="T5" fmla="*/ 0 h 503"/>
                <a:gd name="T6" fmla="*/ 305 w 305"/>
                <a:gd name="T7" fmla="*/ 383 h 503"/>
                <a:gd name="T8" fmla="*/ 0 w 305"/>
                <a:gd name="T9" fmla="*/ 503 h 503"/>
                <a:gd name="T10" fmla="*/ 24 w 305"/>
                <a:gd name="T11" fmla="*/ 125 h 503"/>
                <a:gd name="T12" fmla="*/ 24 w 305"/>
                <a:gd name="T13" fmla="*/ 467 h 503"/>
                <a:gd name="T14" fmla="*/ 281 w 305"/>
                <a:gd name="T15" fmla="*/ 366 h 503"/>
                <a:gd name="T16" fmla="*/ 281 w 305"/>
                <a:gd name="T17" fmla="*/ 34 h 503"/>
                <a:gd name="T18" fmla="*/ 24 w 305"/>
                <a:gd name="T19" fmla="*/ 125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 h="503">
                  <a:moveTo>
                    <a:pt x="0" y="503"/>
                  </a:moveTo>
                  <a:lnTo>
                    <a:pt x="0" y="107"/>
                  </a:lnTo>
                  <a:lnTo>
                    <a:pt x="305" y="0"/>
                  </a:lnTo>
                  <a:lnTo>
                    <a:pt x="305" y="383"/>
                  </a:lnTo>
                  <a:lnTo>
                    <a:pt x="0" y="503"/>
                  </a:lnTo>
                  <a:close/>
                  <a:moveTo>
                    <a:pt x="24" y="125"/>
                  </a:moveTo>
                  <a:lnTo>
                    <a:pt x="24" y="467"/>
                  </a:lnTo>
                  <a:lnTo>
                    <a:pt x="281" y="366"/>
                  </a:lnTo>
                  <a:lnTo>
                    <a:pt x="281" y="34"/>
                  </a:lnTo>
                  <a:lnTo>
                    <a:pt x="24" y="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 name="Freeform 45"/>
            <p:cNvSpPr>
              <a:spLocks noEditPoints="1"/>
            </p:cNvSpPr>
            <p:nvPr/>
          </p:nvSpPr>
          <p:spPr bwMode="auto">
            <a:xfrm>
              <a:off x="7991475" y="4262438"/>
              <a:ext cx="317500" cy="522287"/>
            </a:xfrm>
            <a:custGeom>
              <a:avLst/>
              <a:gdLst>
                <a:gd name="T0" fmla="*/ 0 w 200"/>
                <a:gd name="T1" fmla="*/ 329 h 329"/>
                <a:gd name="T2" fmla="*/ 0 w 200"/>
                <a:gd name="T3" fmla="*/ 71 h 329"/>
                <a:gd name="T4" fmla="*/ 200 w 200"/>
                <a:gd name="T5" fmla="*/ 0 h 329"/>
                <a:gd name="T6" fmla="*/ 200 w 200"/>
                <a:gd name="T7" fmla="*/ 250 h 329"/>
                <a:gd name="T8" fmla="*/ 0 w 200"/>
                <a:gd name="T9" fmla="*/ 329 h 329"/>
                <a:gd name="T10" fmla="*/ 24 w 200"/>
                <a:gd name="T11" fmla="*/ 88 h 329"/>
                <a:gd name="T12" fmla="*/ 24 w 200"/>
                <a:gd name="T13" fmla="*/ 294 h 329"/>
                <a:gd name="T14" fmla="*/ 176 w 200"/>
                <a:gd name="T15" fmla="*/ 234 h 329"/>
                <a:gd name="T16" fmla="*/ 176 w 200"/>
                <a:gd name="T17" fmla="*/ 34 h 329"/>
                <a:gd name="T18" fmla="*/ 24 w 200"/>
                <a:gd name="T19" fmla="*/ 88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329">
                  <a:moveTo>
                    <a:pt x="0" y="329"/>
                  </a:moveTo>
                  <a:lnTo>
                    <a:pt x="0" y="71"/>
                  </a:lnTo>
                  <a:lnTo>
                    <a:pt x="200" y="0"/>
                  </a:lnTo>
                  <a:lnTo>
                    <a:pt x="200" y="250"/>
                  </a:lnTo>
                  <a:lnTo>
                    <a:pt x="0" y="329"/>
                  </a:lnTo>
                  <a:close/>
                  <a:moveTo>
                    <a:pt x="24" y="88"/>
                  </a:moveTo>
                  <a:lnTo>
                    <a:pt x="24" y="294"/>
                  </a:lnTo>
                  <a:lnTo>
                    <a:pt x="176" y="234"/>
                  </a:lnTo>
                  <a:lnTo>
                    <a:pt x="176" y="34"/>
                  </a:lnTo>
                  <a:lnTo>
                    <a:pt x="24"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 name="Freeform 46"/>
            <p:cNvSpPr>
              <a:spLocks noEditPoints="1"/>
            </p:cNvSpPr>
            <p:nvPr/>
          </p:nvSpPr>
          <p:spPr bwMode="auto">
            <a:xfrm>
              <a:off x="8724900" y="4144963"/>
              <a:ext cx="317500" cy="523875"/>
            </a:xfrm>
            <a:custGeom>
              <a:avLst/>
              <a:gdLst>
                <a:gd name="T0" fmla="*/ 0 w 200"/>
                <a:gd name="T1" fmla="*/ 330 h 330"/>
                <a:gd name="T2" fmla="*/ 0 w 200"/>
                <a:gd name="T3" fmla="*/ 71 h 330"/>
                <a:gd name="T4" fmla="*/ 200 w 200"/>
                <a:gd name="T5" fmla="*/ 0 h 330"/>
                <a:gd name="T6" fmla="*/ 200 w 200"/>
                <a:gd name="T7" fmla="*/ 251 h 330"/>
                <a:gd name="T8" fmla="*/ 0 w 200"/>
                <a:gd name="T9" fmla="*/ 330 h 330"/>
                <a:gd name="T10" fmla="*/ 24 w 200"/>
                <a:gd name="T11" fmla="*/ 89 h 330"/>
                <a:gd name="T12" fmla="*/ 24 w 200"/>
                <a:gd name="T13" fmla="*/ 295 h 330"/>
                <a:gd name="T14" fmla="*/ 176 w 200"/>
                <a:gd name="T15" fmla="*/ 235 h 330"/>
                <a:gd name="T16" fmla="*/ 176 w 200"/>
                <a:gd name="T17" fmla="*/ 35 h 330"/>
                <a:gd name="T18" fmla="*/ 24 w 200"/>
                <a:gd name="T19" fmla="*/ 89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330">
                  <a:moveTo>
                    <a:pt x="0" y="330"/>
                  </a:moveTo>
                  <a:lnTo>
                    <a:pt x="0" y="71"/>
                  </a:lnTo>
                  <a:lnTo>
                    <a:pt x="200" y="0"/>
                  </a:lnTo>
                  <a:lnTo>
                    <a:pt x="200" y="251"/>
                  </a:lnTo>
                  <a:lnTo>
                    <a:pt x="0" y="330"/>
                  </a:lnTo>
                  <a:close/>
                  <a:moveTo>
                    <a:pt x="24" y="89"/>
                  </a:moveTo>
                  <a:lnTo>
                    <a:pt x="24" y="295"/>
                  </a:lnTo>
                  <a:lnTo>
                    <a:pt x="176" y="235"/>
                  </a:lnTo>
                  <a:lnTo>
                    <a:pt x="176" y="35"/>
                  </a:lnTo>
                  <a:lnTo>
                    <a:pt x="24" y="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 name="Freeform 47"/>
            <p:cNvSpPr>
              <a:spLocks/>
            </p:cNvSpPr>
            <p:nvPr/>
          </p:nvSpPr>
          <p:spPr bwMode="auto">
            <a:xfrm>
              <a:off x="3789363" y="4452938"/>
              <a:ext cx="250825" cy="265112"/>
            </a:xfrm>
            <a:custGeom>
              <a:avLst/>
              <a:gdLst>
                <a:gd name="T0" fmla="*/ 0 w 379"/>
                <a:gd name="T1" fmla="*/ 348 h 402"/>
                <a:gd name="T2" fmla="*/ 61 w 379"/>
                <a:gd name="T3" fmla="*/ 348 h 402"/>
                <a:gd name="T4" fmla="*/ 61 w 379"/>
                <a:gd name="T5" fmla="*/ 0 h 402"/>
                <a:gd name="T6" fmla="*/ 267 w 379"/>
                <a:gd name="T7" fmla="*/ 0 h 402"/>
                <a:gd name="T8" fmla="*/ 379 w 379"/>
                <a:gd name="T9" fmla="*/ 123 h 402"/>
                <a:gd name="T10" fmla="*/ 379 w 379"/>
                <a:gd name="T11" fmla="*/ 402 h 402"/>
                <a:gd name="T12" fmla="*/ 310 w 379"/>
                <a:gd name="T13" fmla="*/ 402 h 402"/>
                <a:gd name="T14" fmla="*/ 310 w 379"/>
                <a:gd name="T15" fmla="*/ 123 h 402"/>
                <a:gd name="T16" fmla="*/ 250 w 379"/>
                <a:gd name="T17" fmla="*/ 54 h 402"/>
                <a:gd name="T18" fmla="*/ 130 w 379"/>
                <a:gd name="T19" fmla="*/ 54 h 402"/>
                <a:gd name="T20" fmla="*/ 130 w 379"/>
                <a:gd name="T21" fmla="*/ 392 h 402"/>
                <a:gd name="T22" fmla="*/ 119 w 379"/>
                <a:gd name="T23" fmla="*/ 402 h 402"/>
                <a:gd name="T24" fmla="*/ 0 w 379"/>
                <a:gd name="T25" fmla="*/ 402 h 402"/>
                <a:gd name="T26" fmla="*/ 0 w 379"/>
                <a:gd name="T27" fmla="*/ 34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9" h="402">
                  <a:moveTo>
                    <a:pt x="0" y="348"/>
                  </a:moveTo>
                  <a:cubicBezTo>
                    <a:pt x="61" y="348"/>
                    <a:pt x="61" y="348"/>
                    <a:pt x="61" y="348"/>
                  </a:cubicBezTo>
                  <a:cubicBezTo>
                    <a:pt x="61" y="0"/>
                    <a:pt x="61" y="0"/>
                    <a:pt x="61" y="0"/>
                  </a:cubicBezTo>
                  <a:cubicBezTo>
                    <a:pt x="267" y="0"/>
                    <a:pt x="267" y="0"/>
                    <a:pt x="267" y="0"/>
                  </a:cubicBezTo>
                  <a:cubicBezTo>
                    <a:pt x="341" y="0"/>
                    <a:pt x="379" y="44"/>
                    <a:pt x="379" y="123"/>
                  </a:cubicBezTo>
                  <a:cubicBezTo>
                    <a:pt x="379" y="402"/>
                    <a:pt x="379" y="402"/>
                    <a:pt x="379" y="402"/>
                  </a:cubicBezTo>
                  <a:cubicBezTo>
                    <a:pt x="310" y="402"/>
                    <a:pt x="310" y="402"/>
                    <a:pt x="310" y="402"/>
                  </a:cubicBezTo>
                  <a:cubicBezTo>
                    <a:pt x="310" y="123"/>
                    <a:pt x="310" y="123"/>
                    <a:pt x="310" y="123"/>
                  </a:cubicBezTo>
                  <a:cubicBezTo>
                    <a:pt x="310" y="84"/>
                    <a:pt x="296" y="54"/>
                    <a:pt x="250" y="54"/>
                  </a:cubicBezTo>
                  <a:cubicBezTo>
                    <a:pt x="130" y="54"/>
                    <a:pt x="130" y="54"/>
                    <a:pt x="130" y="54"/>
                  </a:cubicBezTo>
                  <a:cubicBezTo>
                    <a:pt x="130" y="392"/>
                    <a:pt x="130" y="392"/>
                    <a:pt x="130" y="392"/>
                  </a:cubicBezTo>
                  <a:cubicBezTo>
                    <a:pt x="130" y="398"/>
                    <a:pt x="126" y="402"/>
                    <a:pt x="119" y="402"/>
                  </a:cubicBezTo>
                  <a:cubicBezTo>
                    <a:pt x="0" y="402"/>
                    <a:pt x="0" y="402"/>
                    <a:pt x="0" y="402"/>
                  </a:cubicBezTo>
                  <a:lnTo>
                    <a:pt x="0" y="348"/>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13" name="Freeform 48"/>
            <p:cNvSpPr>
              <a:spLocks/>
            </p:cNvSpPr>
            <p:nvPr/>
          </p:nvSpPr>
          <p:spPr bwMode="auto">
            <a:xfrm>
              <a:off x="4090988" y="4452938"/>
              <a:ext cx="79375" cy="265112"/>
            </a:xfrm>
            <a:custGeom>
              <a:avLst/>
              <a:gdLst>
                <a:gd name="T0" fmla="*/ 51 w 120"/>
                <a:gd name="T1" fmla="*/ 54 h 402"/>
                <a:gd name="T2" fmla="*/ 0 w 120"/>
                <a:gd name="T3" fmla="*/ 54 h 402"/>
                <a:gd name="T4" fmla="*/ 0 w 120"/>
                <a:gd name="T5" fmla="*/ 0 h 402"/>
                <a:gd name="T6" fmla="*/ 111 w 120"/>
                <a:gd name="T7" fmla="*/ 0 h 402"/>
                <a:gd name="T8" fmla="*/ 120 w 120"/>
                <a:gd name="T9" fmla="*/ 8 h 402"/>
                <a:gd name="T10" fmla="*/ 120 w 120"/>
                <a:gd name="T11" fmla="*/ 402 h 402"/>
                <a:gd name="T12" fmla="*/ 51 w 120"/>
                <a:gd name="T13" fmla="*/ 402 h 402"/>
                <a:gd name="T14" fmla="*/ 51 w 120"/>
                <a:gd name="T15" fmla="*/ 54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402">
                  <a:moveTo>
                    <a:pt x="51" y="54"/>
                  </a:moveTo>
                  <a:cubicBezTo>
                    <a:pt x="0" y="54"/>
                    <a:pt x="0" y="54"/>
                    <a:pt x="0" y="54"/>
                  </a:cubicBezTo>
                  <a:cubicBezTo>
                    <a:pt x="0" y="0"/>
                    <a:pt x="0" y="0"/>
                    <a:pt x="0" y="0"/>
                  </a:cubicBezTo>
                  <a:cubicBezTo>
                    <a:pt x="111" y="0"/>
                    <a:pt x="111" y="0"/>
                    <a:pt x="111" y="0"/>
                  </a:cubicBezTo>
                  <a:cubicBezTo>
                    <a:pt x="116" y="0"/>
                    <a:pt x="120" y="3"/>
                    <a:pt x="120" y="8"/>
                  </a:cubicBezTo>
                  <a:cubicBezTo>
                    <a:pt x="120" y="402"/>
                    <a:pt x="120" y="402"/>
                    <a:pt x="120" y="402"/>
                  </a:cubicBezTo>
                  <a:cubicBezTo>
                    <a:pt x="51" y="402"/>
                    <a:pt x="51" y="402"/>
                    <a:pt x="51" y="402"/>
                  </a:cubicBezTo>
                  <a:lnTo>
                    <a:pt x="51"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14" name="Freeform 49"/>
            <p:cNvSpPr>
              <a:spLocks/>
            </p:cNvSpPr>
            <p:nvPr/>
          </p:nvSpPr>
          <p:spPr bwMode="auto">
            <a:xfrm>
              <a:off x="4224338" y="4452938"/>
              <a:ext cx="207962" cy="265112"/>
            </a:xfrm>
            <a:custGeom>
              <a:avLst/>
              <a:gdLst>
                <a:gd name="T0" fmla="*/ 77 w 131"/>
                <a:gd name="T1" fmla="*/ 23 h 167"/>
                <a:gd name="T2" fmla="*/ 0 w 131"/>
                <a:gd name="T3" fmla="*/ 23 h 167"/>
                <a:gd name="T4" fmla="*/ 0 w 131"/>
                <a:gd name="T5" fmla="*/ 0 h 167"/>
                <a:gd name="T6" fmla="*/ 131 w 131"/>
                <a:gd name="T7" fmla="*/ 0 h 167"/>
                <a:gd name="T8" fmla="*/ 131 w 131"/>
                <a:gd name="T9" fmla="*/ 23 h 167"/>
                <a:gd name="T10" fmla="*/ 105 w 131"/>
                <a:gd name="T11" fmla="*/ 23 h 167"/>
                <a:gd name="T12" fmla="*/ 105 w 131"/>
                <a:gd name="T13" fmla="*/ 167 h 167"/>
                <a:gd name="T14" fmla="*/ 77 w 131"/>
                <a:gd name="T15" fmla="*/ 167 h 167"/>
                <a:gd name="T16" fmla="*/ 77 w 131"/>
                <a:gd name="T17"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67">
                  <a:moveTo>
                    <a:pt x="77" y="23"/>
                  </a:moveTo>
                  <a:lnTo>
                    <a:pt x="0" y="23"/>
                  </a:lnTo>
                  <a:lnTo>
                    <a:pt x="0" y="0"/>
                  </a:lnTo>
                  <a:lnTo>
                    <a:pt x="131" y="0"/>
                  </a:lnTo>
                  <a:lnTo>
                    <a:pt x="131" y="23"/>
                  </a:lnTo>
                  <a:lnTo>
                    <a:pt x="105" y="23"/>
                  </a:lnTo>
                  <a:lnTo>
                    <a:pt x="105" y="167"/>
                  </a:lnTo>
                  <a:lnTo>
                    <a:pt x="77" y="167"/>
                  </a:lnTo>
                  <a:lnTo>
                    <a:pt x="77" y="23"/>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15" name="Freeform 50"/>
            <p:cNvSpPr>
              <a:spLocks/>
            </p:cNvSpPr>
            <p:nvPr/>
          </p:nvSpPr>
          <p:spPr bwMode="auto">
            <a:xfrm>
              <a:off x="4486275" y="4452938"/>
              <a:ext cx="211137" cy="265112"/>
            </a:xfrm>
            <a:custGeom>
              <a:avLst/>
              <a:gdLst>
                <a:gd name="T0" fmla="*/ 0 w 320"/>
                <a:gd name="T1" fmla="*/ 0 h 402"/>
                <a:gd name="T2" fmla="*/ 310 w 320"/>
                <a:gd name="T3" fmla="*/ 0 h 402"/>
                <a:gd name="T4" fmla="*/ 320 w 320"/>
                <a:gd name="T5" fmla="*/ 9 h 402"/>
                <a:gd name="T6" fmla="*/ 320 w 320"/>
                <a:gd name="T7" fmla="*/ 402 h 402"/>
                <a:gd name="T8" fmla="*/ 251 w 320"/>
                <a:gd name="T9" fmla="*/ 402 h 402"/>
                <a:gd name="T10" fmla="*/ 251 w 320"/>
                <a:gd name="T11" fmla="*/ 54 h 402"/>
                <a:gd name="T12" fmla="*/ 69 w 320"/>
                <a:gd name="T13" fmla="*/ 54 h 402"/>
                <a:gd name="T14" fmla="*/ 69 w 320"/>
                <a:gd name="T15" fmla="*/ 402 h 402"/>
                <a:gd name="T16" fmla="*/ 0 w 320"/>
                <a:gd name="T17" fmla="*/ 402 h 402"/>
                <a:gd name="T18" fmla="*/ 0 w 320"/>
                <a:gd name="T19"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 h="402">
                  <a:moveTo>
                    <a:pt x="0" y="0"/>
                  </a:moveTo>
                  <a:cubicBezTo>
                    <a:pt x="310" y="0"/>
                    <a:pt x="310" y="0"/>
                    <a:pt x="310" y="0"/>
                  </a:cubicBezTo>
                  <a:cubicBezTo>
                    <a:pt x="316" y="0"/>
                    <a:pt x="320" y="4"/>
                    <a:pt x="320" y="9"/>
                  </a:cubicBezTo>
                  <a:cubicBezTo>
                    <a:pt x="320" y="402"/>
                    <a:pt x="320" y="402"/>
                    <a:pt x="320" y="402"/>
                  </a:cubicBezTo>
                  <a:cubicBezTo>
                    <a:pt x="251" y="402"/>
                    <a:pt x="251" y="402"/>
                    <a:pt x="251" y="402"/>
                  </a:cubicBezTo>
                  <a:cubicBezTo>
                    <a:pt x="251" y="54"/>
                    <a:pt x="251" y="54"/>
                    <a:pt x="251" y="54"/>
                  </a:cubicBezTo>
                  <a:cubicBezTo>
                    <a:pt x="69" y="54"/>
                    <a:pt x="69" y="54"/>
                    <a:pt x="69" y="54"/>
                  </a:cubicBezTo>
                  <a:cubicBezTo>
                    <a:pt x="69" y="402"/>
                    <a:pt x="69" y="402"/>
                    <a:pt x="69" y="402"/>
                  </a:cubicBezTo>
                  <a:cubicBezTo>
                    <a:pt x="0" y="402"/>
                    <a:pt x="0" y="402"/>
                    <a:pt x="0" y="402"/>
                  </a:cubicBezTo>
                  <a:lnTo>
                    <a:pt x="0" y="0"/>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16" name="Freeform 51"/>
            <p:cNvSpPr>
              <a:spLocks/>
            </p:cNvSpPr>
            <p:nvPr/>
          </p:nvSpPr>
          <p:spPr bwMode="auto">
            <a:xfrm>
              <a:off x="4752975" y="4452938"/>
              <a:ext cx="79375" cy="265112"/>
            </a:xfrm>
            <a:custGeom>
              <a:avLst/>
              <a:gdLst>
                <a:gd name="T0" fmla="*/ 51 w 120"/>
                <a:gd name="T1" fmla="*/ 54 h 402"/>
                <a:gd name="T2" fmla="*/ 0 w 120"/>
                <a:gd name="T3" fmla="*/ 54 h 402"/>
                <a:gd name="T4" fmla="*/ 0 w 120"/>
                <a:gd name="T5" fmla="*/ 0 h 402"/>
                <a:gd name="T6" fmla="*/ 111 w 120"/>
                <a:gd name="T7" fmla="*/ 0 h 402"/>
                <a:gd name="T8" fmla="*/ 120 w 120"/>
                <a:gd name="T9" fmla="*/ 8 h 402"/>
                <a:gd name="T10" fmla="*/ 120 w 120"/>
                <a:gd name="T11" fmla="*/ 402 h 402"/>
                <a:gd name="T12" fmla="*/ 51 w 120"/>
                <a:gd name="T13" fmla="*/ 402 h 402"/>
                <a:gd name="T14" fmla="*/ 51 w 120"/>
                <a:gd name="T15" fmla="*/ 54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402">
                  <a:moveTo>
                    <a:pt x="51" y="54"/>
                  </a:moveTo>
                  <a:cubicBezTo>
                    <a:pt x="0" y="54"/>
                    <a:pt x="0" y="54"/>
                    <a:pt x="0" y="54"/>
                  </a:cubicBezTo>
                  <a:cubicBezTo>
                    <a:pt x="0" y="0"/>
                    <a:pt x="0" y="0"/>
                    <a:pt x="0" y="0"/>
                  </a:cubicBezTo>
                  <a:cubicBezTo>
                    <a:pt x="111" y="0"/>
                    <a:pt x="111" y="0"/>
                    <a:pt x="111" y="0"/>
                  </a:cubicBezTo>
                  <a:cubicBezTo>
                    <a:pt x="117" y="0"/>
                    <a:pt x="120" y="3"/>
                    <a:pt x="120" y="8"/>
                  </a:cubicBezTo>
                  <a:cubicBezTo>
                    <a:pt x="120" y="402"/>
                    <a:pt x="120" y="402"/>
                    <a:pt x="120" y="402"/>
                  </a:cubicBezTo>
                  <a:cubicBezTo>
                    <a:pt x="51" y="402"/>
                    <a:pt x="51" y="402"/>
                    <a:pt x="51" y="402"/>
                  </a:cubicBezTo>
                  <a:lnTo>
                    <a:pt x="51"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17" name="Freeform 52"/>
            <p:cNvSpPr>
              <a:spLocks/>
            </p:cNvSpPr>
            <p:nvPr/>
          </p:nvSpPr>
          <p:spPr bwMode="auto">
            <a:xfrm>
              <a:off x="4887913" y="4452938"/>
              <a:ext cx="82550" cy="150812"/>
            </a:xfrm>
            <a:custGeom>
              <a:avLst/>
              <a:gdLst>
                <a:gd name="T0" fmla="*/ 57 w 126"/>
                <a:gd name="T1" fmla="*/ 56 h 228"/>
                <a:gd name="T2" fmla="*/ 0 w 126"/>
                <a:gd name="T3" fmla="*/ 56 h 228"/>
                <a:gd name="T4" fmla="*/ 0 w 126"/>
                <a:gd name="T5" fmla="*/ 0 h 228"/>
                <a:gd name="T6" fmla="*/ 117 w 126"/>
                <a:gd name="T7" fmla="*/ 0 h 228"/>
                <a:gd name="T8" fmla="*/ 126 w 126"/>
                <a:gd name="T9" fmla="*/ 8 h 228"/>
                <a:gd name="T10" fmla="*/ 126 w 126"/>
                <a:gd name="T11" fmla="*/ 218 h 228"/>
                <a:gd name="T12" fmla="*/ 57 w 126"/>
                <a:gd name="T13" fmla="*/ 228 h 228"/>
                <a:gd name="T14" fmla="*/ 57 w 126"/>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228">
                  <a:moveTo>
                    <a:pt x="57" y="56"/>
                  </a:moveTo>
                  <a:cubicBezTo>
                    <a:pt x="0" y="56"/>
                    <a:pt x="0" y="56"/>
                    <a:pt x="0" y="56"/>
                  </a:cubicBezTo>
                  <a:cubicBezTo>
                    <a:pt x="0" y="0"/>
                    <a:pt x="0" y="0"/>
                    <a:pt x="0" y="0"/>
                  </a:cubicBezTo>
                  <a:cubicBezTo>
                    <a:pt x="117" y="0"/>
                    <a:pt x="117" y="0"/>
                    <a:pt x="117" y="0"/>
                  </a:cubicBezTo>
                  <a:cubicBezTo>
                    <a:pt x="122" y="0"/>
                    <a:pt x="126" y="4"/>
                    <a:pt x="126" y="8"/>
                  </a:cubicBezTo>
                  <a:cubicBezTo>
                    <a:pt x="126" y="218"/>
                    <a:pt x="126" y="218"/>
                    <a:pt x="126" y="218"/>
                  </a:cubicBezTo>
                  <a:cubicBezTo>
                    <a:pt x="57" y="228"/>
                    <a:pt x="57" y="228"/>
                    <a:pt x="57" y="228"/>
                  </a:cubicBezTo>
                  <a:lnTo>
                    <a:pt x="57" y="56"/>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18" name="Freeform 53"/>
            <p:cNvSpPr>
              <a:spLocks/>
            </p:cNvSpPr>
            <p:nvPr/>
          </p:nvSpPr>
          <p:spPr bwMode="auto">
            <a:xfrm>
              <a:off x="5019675" y="4452938"/>
              <a:ext cx="231775" cy="265112"/>
            </a:xfrm>
            <a:custGeom>
              <a:avLst/>
              <a:gdLst>
                <a:gd name="T0" fmla="*/ 59 w 351"/>
                <a:gd name="T1" fmla="*/ 54 h 402"/>
                <a:gd name="T2" fmla="*/ 0 w 351"/>
                <a:gd name="T3" fmla="*/ 54 h 402"/>
                <a:gd name="T4" fmla="*/ 0 w 351"/>
                <a:gd name="T5" fmla="*/ 0 h 402"/>
                <a:gd name="T6" fmla="*/ 203 w 351"/>
                <a:gd name="T7" fmla="*/ 0 h 402"/>
                <a:gd name="T8" fmla="*/ 351 w 351"/>
                <a:gd name="T9" fmla="*/ 143 h 402"/>
                <a:gd name="T10" fmla="*/ 351 w 351"/>
                <a:gd name="T11" fmla="*/ 354 h 402"/>
                <a:gd name="T12" fmla="*/ 333 w 351"/>
                <a:gd name="T13" fmla="*/ 402 h 402"/>
                <a:gd name="T14" fmla="*/ 184 w 351"/>
                <a:gd name="T15" fmla="*/ 402 h 402"/>
                <a:gd name="T16" fmla="*/ 184 w 351"/>
                <a:gd name="T17" fmla="*/ 348 h 402"/>
                <a:gd name="T18" fmla="*/ 282 w 351"/>
                <a:gd name="T19" fmla="*/ 348 h 402"/>
                <a:gd name="T20" fmla="*/ 282 w 351"/>
                <a:gd name="T21" fmla="*/ 143 h 402"/>
                <a:gd name="T22" fmla="*/ 203 w 351"/>
                <a:gd name="T23" fmla="*/ 54 h 402"/>
                <a:gd name="T24" fmla="*/ 124 w 351"/>
                <a:gd name="T25" fmla="*/ 54 h 402"/>
                <a:gd name="T26" fmla="*/ 86 w 351"/>
                <a:gd name="T27" fmla="*/ 402 h 402"/>
                <a:gd name="T28" fmla="*/ 16 w 351"/>
                <a:gd name="T29" fmla="*/ 402 h 402"/>
                <a:gd name="T30" fmla="*/ 59 w 351"/>
                <a:gd name="T31" fmla="*/ 5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1" h="402">
                  <a:moveTo>
                    <a:pt x="59" y="54"/>
                  </a:moveTo>
                  <a:cubicBezTo>
                    <a:pt x="0" y="54"/>
                    <a:pt x="0" y="54"/>
                    <a:pt x="0" y="54"/>
                  </a:cubicBezTo>
                  <a:cubicBezTo>
                    <a:pt x="0" y="0"/>
                    <a:pt x="0" y="0"/>
                    <a:pt x="0" y="0"/>
                  </a:cubicBezTo>
                  <a:cubicBezTo>
                    <a:pt x="203" y="0"/>
                    <a:pt x="203" y="0"/>
                    <a:pt x="203" y="0"/>
                  </a:cubicBezTo>
                  <a:cubicBezTo>
                    <a:pt x="295" y="0"/>
                    <a:pt x="351" y="62"/>
                    <a:pt x="351" y="143"/>
                  </a:cubicBezTo>
                  <a:cubicBezTo>
                    <a:pt x="351" y="354"/>
                    <a:pt x="351" y="354"/>
                    <a:pt x="351" y="354"/>
                  </a:cubicBezTo>
                  <a:cubicBezTo>
                    <a:pt x="333" y="402"/>
                    <a:pt x="333" y="402"/>
                    <a:pt x="333" y="402"/>
                  </a:cubicBezTo>
                  <a:cubicBezTo>
                    <a:pt x="184" y="402"/>
                    <a:pt x="184" y="402"/>
                    <a:pt x="184" y="402"/>
                  </a:cubicBezTo>
                  <a:cubicBezTo>
                    <a:pt x="184" y="348"/>
                    <a:pt x="184" y="348"/>
                    <a:pt x="184" y="348"/>
                  </a:cubicBezTo>
                  <a:cubicBezTo>
                    <a:pt x="282" y="348"/>
                    <a:pt x="282" y="348"/>
                    <a:pt x="282" y="348"/>
                  </a:cubicBezTo>
                  <a:cubicBezTo>
                    <a:pt x="282" y="143"/>
                    <a:pt x="282" y="143"/>
                    <a:pt x="282" y="143"/>
                  </a:cubicBezTo>
                  <a:cubicBezTo>
                    <a:pt x="282" y="101"/>
                    <a:pt x="256" y="50"/>
                    <a:pt x="203" y="54"/>
                  </a:cubicBezTo>
                  <a:cubicBezTo>
                    <a:pt x="124" y="54"/>
                    <a:pt x="124" y="54"/>
                    <a:pt x="124" y="54"/>
                  </a:cubicBezTo>
                  <a:cubicBezTo>
                    <a:pt x="86" y="402"/>
                    <a:pt x="86" y="402"/>
                    <a:pt x="86" y="402"/>
                  </a:cubicBezTo>
                  <a:cubicBezTo>
                    <a:pt x="16" y="402"/>
                    <a:pt x="16" y="402"/>
                    <a:pt x="16" y="402"/>
                  </a:cubicBezTo>
                  <a:lnTo>
                    <a:pt x="59"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19" name="Freeform 54"/>
            <p:cNvSpPr>
              <a:spLocks/>
            </p:cNvSpPr>
            <p:nvPr/>
          </p:nvSpPr>
          <p:spPr bwMode="auto">
            <a:xfrm>
              <a:off x="5372100" y="4452938"/>
              <a:ext cx="250825" cy="265112"/>
            </a:xfrm>
            <a:custGeom>
              <a:avLst/>
              <a:gdLst>
                <a:gd name="T0" fmla="*/ 0 w 378"/>
                <a:gd name="T1" fmla="*/ 348 h 402"/>
                <a:gd name="T2" fmla="*/ 61 w 378"/>
                <a:gd name="T3" fmla="*/ 348 h 402"/>
                <a:gd name="T4" fmla="*/ 61 w 378"/>
                <a:gd name="T5" fmla="*/ 0 h 402"/>
                <a:gd name="T6" fmla="*/ 266 w 378"/>
                <a:gd name="T7" fmla="*/ 0 h 402"/>
                <a:gd name="T8" fmla="*/ 378 w 378"/>
                <a:gd name="T9" fmla="*/ 123 h 402"/>
                <a:gd name="T10" fmla="*/ 378 w 378"/>
                <a:gd name="T11" fmla="*/ 402 h 402"/>
                <a:gd name="T12" fmla="*/ 309 w 378"/>
                <a:gd name="T13" fmla="*/ 402 h 402"/>
                <a:gd name="T14" fmla="*/ 309 w 378"/>
                <a:gd name="T15" fmla="*/ 123 h 402"/>
                <a:gd name="T16" fmla="*/ 250 w 378"/>
                <a:gd name="T17" fmla="*/ 54 h 402"/>
                <a:gd name="T18" fmla="*/ 130 w 378"/>
                <a:gd name="T19" fmla="*/ 54 h 402"/>
                <a:gd name="T20" fmla="*/ 130 w 378"/>
                <a:gd name="T21" fmla="*/ 392 h 402"/>
                <a:gd name="T22" fmla="*/ 119 w 378"/>
                <a:gd name="T23" fmla="*/ 402 h 402"/>
                <a:gd name="T24" fmla="*/ 0 w 378"/>
                <a:gd name="T25" fmla="*/ 402 h 402"/>
                <a:gd name="T26" fmla="*/ 0 w 378"/>
                <a:gd name="T27" fmla="*/ 34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8" h="402">
                  <a:moveTo>
                    <a:pt x="0" y="348"/>
                  </a:moveTo>
                  <a:cubicBezTo>
                    <a:pt x="61" y="348"/>
                    <a:pt x="61" y="348"/>
                    <a:pt x="61" y="348"/>
                  </a:cubicBezTo>
                  <a:cubicBezTo>
                    <a:pt x="61" y="0"/>
                    <a:pt x="61" y="0"/>
                    <a:pt x="61" y="0"/>
                  </a:cubicBezTo>
                  <a:cubicBezTo>
                    <a:pt x="266" y="0"/>
                    <a:pt x="266" y="0"/>
                    <a:pt x="266" y="0"/>
                  </a:cubicBezTo>
                  <a:cubicBezTo>
                    <a:pt x="341" y="0"/>
                    <a:pt x="378" y="44"/>
                    <a:pt x="378" y="123"/>
                  </a:cubicBezTo>
                  <a:cubicBezTo>
                    <a:pt x="378" y="402"/>
                    <a:pt x="378" y="402"/>
                    <a:pt x="378" y="402"/>
                  </a:cubicBezTo>
                  <a:cubicBezTo>
                    <a:pt x="309" y="402"/>
                    <a:pt x="309" y="402"/>
                    <a:pt x="309" y="402"/>
                  </a:cubicBezTo>
                  <a:cubicBezTo>
                    <a:pt x="309" y="123"/>
                    <a:pt x="309" y="123"/>
                    <a:pt x="309" y="123"/>
                  </a:cubicBezTo>
                  <a:cubicBezTo>
                    <a:pt x="309" y="84"/>
                    <a:pt x="295" y="54"/>
                    <a:pt x="250" y="54"/>
                  </a:cubicBezTo>
                  <a:cubicBezTo>
                    <a:pt x="130" y="54"/>
                    <a:pt x="130" y="54"/>
                    <a:pt x="130" y="54"/>
                  </a:cubicBezTo>
                  <a:cubicBezTo>
                    <a:pt x="130" y="392"/>
                    <a:pt x="130" y="392"/>
                    <a:pt x="130" y="392"/>
                  </a:cubicBezTo>
                  <a:cubicBezTo>
                    <a:pt x="130" y="398"/>
                    <a:pt x="125" y="402"/>
                    <a:pt x="119" y="402"/>
                  </a:cubicBezTo>
                  <a:cubicBezTo>
                    <a:pt x="0" y="402"/>
                    <a:pt x="0" y="402"/>
                    <a:pt x="0" y="402"/>
                  </a:cubicBezTo>
                  <a:lnTo>
                    <a:pt x="0" y="348"/>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0" name="Freeform 55"/>
            <p:cNvSpPr>
              <a:spLocks/>
            </p:cNvSpPr>
            <p:nvPr/>
          </p:nvSpPr>
          <p:spPr bwMode="auto">
            <a:xfrm>
              <a:off x="5672138" y="4452938"/>
              <a:ext cx="80962" cy="265112"/>
            </a:xfrm>
            <a:custGeom>
              <a:avLst/>
              <a:gdLst>
                <a:gd name="T0" fmla="*/ 52 w 121"/>
                <a:gd name="T1" fmla="*/ 54 h 402"/>
                <a:gd name="T2" fmla="*/ 0 w 121"/>
                <a:gd name="T3" fmla="*/ 54 h 402"/>
                <a:gd name="T4" fmla="*/ 0 w 121"/>
                <a:gd name="T5" fmla="*/ 0 h 402"/>
                <a:gd name="T6" fmla="*/ 112 w 121"/>
                <a:gd name="T7" fmla="*/ 0 h 402"/>
                <a:gd name="T8" fmla="*/ 121 w 121"/>
                <a:gd name="T9" fmla="*/ 8 h 402"/>
                <a:gd name="T10" fmla="*/ 121 w 121"/>
                <a:gd name="T11" fmla="*/ 402 h 402"/>
                <a:gd name="T12" fmla="*/ 52 w 121"/>
                <a:gd name="T13" fmla="*/ 402 h 402"/>
                <a:gd name="T14" fmla="*/ 52 w 121"/>
                <a:gd name="T15" fmla="*/ 54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402">
                  <a:moveTo>
                    <a:pt x="52" y="54"/>
                  </a:moveTo>
                  <a:cubicBezTo>
                    <a:pt x="0" y="54"/>
                    <a:pt x="0" y="54"/>
                    <a:pt x="0" y="54"/>
                  </a:cubicBezTo>
                  <a:cubicBezTo>
                    <a:pt x="0" y="0"/>
                    <a:pt x="0" y="0"/>
                    <a:pt x="0" y="0"/>
                  </a:cubicBezTo>
                  <a:cubicBezTo>
                    <a:pt x="112" y="0"/>
                    <a:pt x="112" y="0"/>
                    <a:pt x="112" y="0"/>
                  </a:cubicBezTo>
                  <a:cubicBezTo>
                    <a:pt x="117" y="0"/>
                    <a:pt x="121" y="3"/>
                    <a:pt x="121" y="8"/>
                  </a:cubicBezTo>
                  <a:cubicBezTo>
                    <a:pt x="121" y="402"/>
                    <a:pt x="121" y="402"/>
                    <a:pt x="121" y="402"/>
                  </a:cubicBezTo>
                  <a:cubicBezTo>
                    <a:pt x="52" y="402"/>
                    <a:pt x="52" y="402"/>
                    <a:pt x="52" y="402"/>
                  </a:cubicBezTo>
                  <a:lnTo>
                    <a:pt x="52"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1" name="Freeform 56"/>
            <p:cNvSpPr>
              <a:spLocks/>
            </p:cNvSpPr>
            <p:nvPr/>
          </p:nvSpPr>
          <p:spPr bwMode="auto">
            <a:xfrm>
              <a:off x="5807075" y="4452938"/>
              <a:ext cx="84137" cy="150812"/>
            </a:xfrm>
            <a:custGeom>
              <a:avLst/>
              <a:gdLst>
                <a:gd name="T0" fmla="*/ 58 w 127"/>
                <a:gd name="T1" fmla="*/ 56 h 228"/>
                <a:gd name="T2" fmla="*/ 0 w 127"/>
                <a:gd name="T3" fmla="*/ 56 h 228"/>
                <a:gd name="T4" fmla="*/ 0 w 127"/>
                <a:gd name="T5" fmla="*/ 0 h 228"/>
                <a:gd name="T6" fmla="*/ 118 w 127"/>
                <a:gd name="T7" fmla="*/ 0 h 228"/>
                <a:gd name="T8" fmla="*/ 127 w 127"/>
                <a:gd name="T9" fmla="*/ 8 h 228"/>
                <a:gd name="T10" fmla="*/ 127 w 127"/>
                <a:gd name="T11" fmla="*/ 218 h 228"/>
                <a:gd name="T12" fmla="*/ 58 w 127"/>
                <a:gd name="T13" fmla="*/ 228 h 228"/>
                <a:gd name="T14" fmla="*/ 58 w 127"/>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228">
                  <a:moveTo>
                    <a:pt x="58" y="56"/>
                  </a:moveTo>
                  <a:cubicBezTo>
                    <a:pt x="0" y="56"/>
                    <a:pt x="0" y="56"/>
                    <a:pt x="0" y="56"/>
                  </a:cubicBezTo>
                  <a:cubicBezTo>
                    <a:pt x="0" y="0"/>
                    <a:pt x="0" y="0"/>
                    <a:pt x="0" y="0"/>
                  </a:cubicBezTo>
                  <a:cubicBezTo>
                    <a:pt x="118" y="0"/>
                    <a:pt x="118" y="0"/>
                    <a:pt x="118" y="0"/>
                  </a:cubicBezTo>
                  <a:cubicBezTo>
                    <a:pt x="122" y="0"/>
                    <a:pt x="127" y="4"/>
                    <a:pt x="127" y="8"/>
                  </a:cubicBezTo>
                  <a:cubicBezTo>
                    <a:pt x="127" y="218"/>
                    <a:pt x="127" y="218"/>
                    <a:pt x="127" y="218"/>
                  </a:cubicBezTo>
                  <a:cubicBezTo>
                    <a:pt x="58" y="228"/>
                    <a:pt x="58" y="228"/>
                    <a:pt x="58" y="228"/>
                  </a:cubicBezTo>
                  <a:lnTo>
                    <a:pt x="58" y="56"/>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2" name="Freeform 57"/>
            <p:cNvSpPr>
              <a:spLocks/>
            </p:cNvSpPr>
            <p:nvPr/>
          </p:nvSpPr>
          <p:spPr bwMode="auto">
            <a:xfrm>
              <a:off x="5935663" y="4452938"/>
              <a:ext cx="117475" cy="265112"/>
            </a:xfrm>
            <a:custGeom>
              <a:avLst/>
              <a:gdLst>
                <a:gd name="T0" fmla="*/ 0 w 178"/>
                <a:gd name="T1" fmla="*/ 348 h 402"/>
                <a:gd name="T2" fmla="*/ 51 w 178"/>
                <a:gd name="T3" fmla="*/ 348 h 402"/>
                <a:gd name="T4" fmla="*/ 110 w 178"/>
                <a:gd name="T5" fmla="*/ 279 h 402"/>
                <a:gd name="T6" fmla="*/ 110 w 178"/>
                <a:gd name="T7" fmla="*/ 54 h 402"/>
                <a:gd name="T8" fmla="*/ 32 w 178"/>
                <a:gd name="T9" fmla="*/ 54 h 402"/>
                <a:gd name="T10" fmla="*/ 32 w 178"/>
                <a:gd name="T11" fmla="*/ 0 h 402"/>
                <a:gd name="T12" fmla="*/ 168 w 178"/>
                <a:gd name="T13" fmla="*/ 0 h 402"/>
                <a:gd name="T14" fmla="*/ 178 w 178"/>
                <a:gd name="T15" fmla="*/ 9 h 402"/>
                <a:gd name="T16" fmla="*/ 178 w 178"/>
                <a:gd name="T17" fmla="*/ 279 h 402"/>
                <a:gd name="T18" fmla="*/ 67 w 178"/>
                <a:gd name="T19" fmla="*/ 402 h 402"/>
                <a:gd name="T20" fmla="*/ 0 w 178"/>
                <a:gd name="T21" fmla="*/ 402 h 402"/>
                <a:gd name="T22" fmla="*/ 0 w 178"/>
                <a:gd name="T23" fmla="*/ 34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402">
                  <a:moveTo>
                    <a:pt x="0" y="348"/>
                  </a:moveTo>
                  <a:cubicBezTo>
                    <a:pt x="51" y="348"/>
                    <a:pt x="51" y="348"/>
                    <a:pt x="51" y="348"/>
                  </a:cubicBezTo>
                  <a:cubicBezTo>
                    <a:pt x="96" y="348"/>
                    <a:pt x="110" y="318"/>
                    <a:pt x="110" y="279"/>
                  </a:cubicBezTo>
                  <a:cubicBezTo>
                    <a:pt x="110" y="54"/>
                    <a:pt x="110" y="54"/>
                    <a:pt x="110" y="54"/>
                  </a:cubicBezTo>
                  <a:cubicBezTo>
                    <a:pt x="32" y="54"/>
                    <a:pt x="32" y="54"/>
                    <a:pt x="32" y="54"/>
                  </a:cubicBezTo>
                  <a:cubicBezTo>
                    <a:pt x="32" y="0"/>
                    <a:pt x="32" y="0"/>
                    <a:pt x="32" y="0"/>
                  </a:cubicBezTo>
                  <a:cubicBezTo>
                    <a:pt x="168" y="0"/>
                    <a:pt x="168" y="0"/>
                    <a:pt x="168" y="0"/>
                  </a:cubicBezTo>
                  <a:cubicBezTo>
                    <a:pt x="174" y="0"/>
                    <a:pt x="178" y="4"/>
                    <a:pt x="178" y="9"/>
                  </a:cubicBezTo>
                  <a:cubicBezTo>
                    <a:pt x="178" y="279"/>
                    <a:pt x="178" y="279"/>
                    <a:pt x="178" y="279"/>
                  </a:cubicBezTo>
                  <a:cubicBezTo>
                    <a:pt x="178" y="358"/>
                    <a:pt x="141" y="402"/>
                    <a:pt x="67" y="402"/>
                  </a:cubicBezTo>
                  <a:cubicBezTo>
                    <a:pt x="0" y="402"/>
                    <a:pt x="0" y="402"/>
                    <a:pt x="0" y="402"/>
                  </a:cubicBezTo>
                  <a:lnTo>
                    <a:pt x="0" y="348"/>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3" name="Freeform 58"/>
            <p:cNvSpPr>
              <a:spLocks/>
            </p:cNvSpPr>
            <p:nvPr/>
          </p:nvSpPr>
          <p:spPr bwMode="auto">
            <a:xfrm>
              <a:off x="6108700" y="4452938"/>
              <a:ext cx="177800" cy="265112"/>
            </a:xfrm>
            <a:custGeom>
              <a:avLst/>
              <a:gdLst>
                <a:gd name="T0" fmla="*/ 0 w 270"/>
                <a:gd name="T1" fmla="*/ 348 h 402"/>
                <a:gd name="T2" fmla="*/ 117 w 270"/>
                <a:gd name="T3" fmla="*/ 348 h 402"/>
                <a:gd name="T4" fmla="*/ 202 w 270"/>
                <a:gd name="T5" fmla="*/ 265 h 402"/>
                <a:gd name="T6" fmla="*/ 202 w 270"/>
                <a:gd name="T7" fmla="*/ 54 h 402"/>
                <a:gd name="T8" fmla="*/ 0 w 270"/>
                <a:gd name="T9" fmla="*/ 54 h 402"/>
                <a:gd name="T10" fmla="*/ 0 w 270"/>
                <a:gd name="T11" fmla="*/ 0 h 402"/>
                <a:gd name="T12" fmla="*/ 260 w 270"/>
                <a:gd name="T13" fmla="*/ 0 h 402"/>
                <a:gd name="T14" fmla="*/ 270 w 270"/>
                <a:gd name="T15" fmla="*/ 9 h 402"/>
                <a:gd name="T16" fmla="*/ 270 w 270"/>
                <a:gd name="T17" fmla="*/ 279 h 402"/>
                <a:gd name="T18" fmla="*/ 146 w 270"/>
                <a:gd name="T19" fmla="*/ 402 h 402"/>
                <a:gd name="T20" fmla="*/ 0 w 270"/>
                <a:gd name="T21" fmla="*/ 402 h 402"/>
                <a:gd name="T22" fmla="*/ 0 w 270"/>
                <a:gd name="T23" fmla="*/ 34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0" h="402">
                  <a:moveTo>
                    <a:pt x="0" y="348"/>
                  </a:moveTo>
                  <a:cubicBezTo>
                    <a:pt x="117" y="348"/>
                    <a:pt x="117" y="348"/>
                    <a:pt x="117" y="348"/>
                  </a:cubicBezTo>
                  <a:cubicBezTo>
                    <a:pt x="179" y="348"/>
                    <a:pt x="202" y="318"/>
                    <a:pt x="202" y="265"/>
                  </a:cubicBezTo>
                  <a:cubicBezTo>
                    <a:pt x="202" y="54"/>
                    <a:pt x="202" y="54"/>
                    <a:pt x="202" y="54"/>
                  </a:cubicBezTo>
                  <a:cubicBezTo>
                    <a:pt x="0" y="54"/>
                    <a:pt x="0" y="54"/>
                    <a:pt x="0" y="54"/>
                  </a:cubicBezTo>
                  <a:cubicBezTo>
                    <a:pt x="0" y="0"/>
                    <a:pt x="0" y="0"/>
                    <a:pt x="0" y="0"/>
                  </a:cubicBezTo>
                  <a:cubicBezTo>
                    <a:pt x="260" y="0"/>
                    <a:pt x="260" y="0"/>
                    <a:pt x="260" y="0"/>
                  </a:cubicBezTo>
                  <a:cubicBezTo>
                    <a:pt x="265" y="0"/>
                    <a:pt x="270" y="4"/>
                    <a:pt x="270" y="9"/>
                  </a:cubicBezTo>
                  <a:cubicBezTo>
                    <a:pt x="270" y="279"/>
                    <a:pt x="270" y="279"/>
                    <a:pt x="270" y="279"/>
                  </a:cubicBezTo>
                  <a:cubicBezTo>
                    <a:pt x="270" y="347"/>
                    <a:pt x="221" y="402"/>
                    <a:pt x="146" y="402"/>
                  </a:cubicBezTo>
                  <a:cubicBezTo>
                    <a:pt x="0" y="402"/>
                    <a:pt x="0" y="402"/>
                    <a:pt x="0" y="402"/>
                  </a:cubicBezTo>
                  <a:lnTo>
                    <a:pt x="0" y="348"/>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4" name="Freeform 59"/>
            <p:cNvSpPr>
              <a:spLocks/>
            </p:cNvSpPr>
            <p:nvPr/>
          </p:nvSpPr>
          <p:spPr bwMode="auto">
            <a:xfrm>
              <a:off x="6342063" y="4452938"/>
              <a:ext cx="79375" cy="265112"/>
            </a:xfrm>
            <a:custGeom>
              <a:avLst/>
              <a:gdLst>
                <a:gd name="T0" fmla="*/ 52 w 121"/>
                <a:gd name="T1" fmla="*/ 54 h 402"/>
                <a:gd name="T2" fmla="*/ 0 w 121"/>
                <a:gd name="T3" fmla="*/ 54 h 402"/>
                <a:gd name="T4" fmla="*/ 0 w 121"/>
                <a:gd name="T5" fmla="*/ 0 h 402"/>
                <a:gd name="T6" fmla="*/ 111 w 121"/>
                <a:gd name="T7" fmla="*/ 0 h 402"/>
                <a:gd name="T8" fmla="*/ 121 w 121"/>
                <a:gd name="T9" fmla="*/ 8 h 402"/>
                <a:gd name="T10" fmla="*/ 121 w 121"/>
                <a:gd name="T11" fmla="*/ 402 h 402"/>
                <a:gd name="T12" fmla="*/ 52 w 121"/>
                <a:gd name="T13" fmla="*/ 402 h 402"/>
                <a:gd name="T14" fmla="*/ 52 w 121"/>
                <a:gd name="T15" fmla="*/ 54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402">
                  <a:moveTo>
                    <a:pt x="52" y="54"/>
                  </a:moveTo>
                  <a:cubicBezTo>
                    <a:pt x="0" y="54"/>
                    <a:pt x="0" y="54"/>
                    <a:pt x="0" y="54"/>
                  </a:cubicBezTo>
                  <a:cubicBezTo>
                    <a:pt x="0" y="0"/>
                    <a:pt x="0" y="0"/>
                    <a:pt x="0" y="0"/>
                  </a:cubicBezTo>
                  <a:cubicBezTo>
                    <a:pt x="111" y="0"/>
                    <a:pt x="111" y="0"/>
                    <a:pt x="111" y="0"/>
                  </a:cubicBezTo>
                  <a:cubicBezTo>
                    <a:pt x="117" y="0"/>
                    <a:pt x="121" y="3"/>
                    <a:pt x="121" y="8"/>
                  </a:cubicBezTo>
                  <a:cubicBezTo>
                    <a:pt x="121" y="402"/>
                    <a:pt x="121" y="402"/>
                    <a:pt x="121" y="402"/>
                  </a:cubicBezTo>
                  <a:cubicBezTo>
                    <a:pt x="52" y="402"/>
                    <a:pt x="52" y="402"/>
                    <a:pt x="52" y="402"/>
                  </a:cubicBezTo>
                  <a:lnTo>
                    <a:pt x="52"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5" name="Freeform 60"/>
            <p:cNvSpPr>
              <a:spLocks/>
            </p:cNvSpPr>
            <p:nvPr/>
          </p:nvSpPr>
          <p:spPr bwMode="auto">
            <a:xfrm>
              <a:off x="6464300" y="4452938"/>
              <a:ext cx="249237" cy="265112"/>
            </a:xfrm>
            <a:custGeom>
              <a:avLst/>
              <a:gdLst>
                <a:gd name="T0" fmla="*/ 0 w 378"/>
                <a:gd name="T1" fmla="*/ 348 h 402"/>
                <a:gd name="T2" fmla="*/ 61 w 378"/>
                <a:gd name="T3" fmla="*/ 348 h 402"/>
                <a:gd name="T4" fmla="*/ 61 w 378"/>
                <a:gd name="T5" fmla="*/ 0 h 402"/>
                <a:gd name="T6" fmla="*/ 266 w 378"/>
                <a:gd name="T7" fmla="*/ 0 h 402"/>
                <a:gd name="T8" fmla="*/ 378 w 378"/>
                <a:gd name="T9" fmla="*/ 123 h 402"/>
                <a:gd name="T10" fmla="*/ 378 w 378"/>
                <a:gd name="T11" fmla="*/ 402 h 402"/>
                <a:gd name="T12" fmla="*/ 310 w 378"/>
                <a:gd name="T13" fmla="*/ 402 h 402"/>
                <a:gd name="T14" fmla="*/ 310 w 378"/>
                <a:gd name="T15" fmla="*/ 123 h 402"/>
                <a:gd name="T16" fmla="*/ 250 w 378"/>
                <a:gd name="T17" fmla="*/ 54 h 402"/>
                <a:gd name="T18" fmla="*/ 130 w 378"/>
                <a:gd name="T19" fmla="*/ 54 h 402"/>
                <a:gd name="T20" fmla="*/ 130 w 378"/>
                <a:gd name="T21" fmla="*/ 392 h 402"/>
                <a:gd name="T22" fmla="*/ 119 w 378"/>
                <a:gd name="T23" fmla="*/ 402 h 402"/>
                <a:gd name="T24" fmla="*/ 0 w 378"/>
                <a:gd name="T25" fmla="*/ 402 h 402"/>
                <a:gd name="T26" fmla="*/ 0 w 378"/>
                <a:gd name="T27" fmla="*/ 34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8" h="402">
                  <a:moveTo>
                    <a:pt x="0" y="348"/>
                  </a:moveTo>
                  <a:cubicBezTo>
                    <a:pt x="61" y="348"/>
                    <a:pt x="61" y="348"/>
                    <a:pt x="61" y="348"/>
                  </a:cubicBezTo>
                  <a:cubicBezTo>
                    <a:pt x="61" y="0"/>
                    <a:pt x="61" y="0"/>
                    <a:pt x="61" y="0"/>
                  </a:cubicBezTo>
                  <a:cubicBezTo>
                    <a:pt x="266" y="0"/>
                    <a:pt x="266" y="0"/>
                    <a:pt x="266" y="0"/>
                  </a:cubicBezTo>
                  <a:cubicBezTo>
                    <a:pt x="341" y="0"/>
                    <a:pt x="378" y="44"/>
                    <a:pt x="378" y="123"/>
                  </a:cubicBezTo>
                  <a:cubicBezTo>
                    <a:pt x="378" y="402"/>
                    <a:pt x="378" y="402"/>
                    <a:pt x="378" y="402"/>
                  </a:cubicBezTo>
                  <a:cubicBezTo>
                    <a:pt x="310" y="402"/>
                    <a:pt x="310" y="402"/>
                    <a:pt x="310" y="402"/>
                  </a:cubicBezTo>
                  <a:cubicBezTo>
                    <a:pt x="310" y="123"/>
                    <a:pt x="310" y="123"/>
                    <a:pt x="310" y="123"/>
                  </a:cubicBezTo>
                  <a:cubicBezTo>
                    <a:pt x="310" y="84"/>
                    <a:pt x="295" y="54"/>
                    <a:pt x="250" y="54"/>
                  </a:cubicBezTo>
                  <a:cubicBezTo>
                    <a:pt x="130" y="54"/>
                    <a:pt x="130" y="54"/>
                    <a:pt x="130" y="54"/>
                  </a:cubicBezTo>
                  <a:cubicBezTo>
                    <a:pt x="130" y="392"/>
                    <a:pt x="130" y="392"/>
                    <a:pt x="130" y="392"/>
                  </a:cubicBezTo>
                  <a:cubicBezTo>
                    <a:pt x="130" y="398"/>
                    <a:pt x="125" y="402"/>
                    <a:pt x="119" y="402"/>
                  </a:cubicBezTo>
                  <a:cubicBezTo>
                    <a:pt x="0" y="402"/>
                    <a:pt x="0" y="402"/>
                    <a:pt x="0" y="402"/>
                  </a:cubicBezTo>
                  <a:lnTo>
                    <a:pt x="0" y="348"/>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6" name="Freeform 61"/>
            <p:cNvSpPr>
              <a:spLocks/>
            </p:cNvSpPr>
            <p:nvPr/>
          </p:nvSpPr>
          <p:spPr bwMode="auto">
            <a:xfrm>
              <a:off x="6848475" y="4452938"/>
              <a:ext cx="173037" cy="265112"/>
            </a:xfrm>
            <a:custGeom>
              <a:avLst/>
              <a:gdLst>
                <a:gd name="T0" fmla="*/ 193 w 262"/>
                <a:gd name="T1" fmla="*/ 54 h 402"/>
                <a:gd name="T2" fmla="*/ 0 w 262"/>
                <a:gd name="T3" fmla="*/ 54 h 402"/>
                <a:gd name="T4" fmla="*/ 0 w 262"/>
                <a:gd name="T5" fmla="*/ 0 h 402"/>
                <a:gd name="T6" fmla="*/ 250 w 262"/>
                <a:gd name="T7" fmla="*/ 0 h 402"/>
                <a:gd name="T8" fmla="*/ 262 w 262"/>
                <a:gd name="T9" fmla="*/ 11 h 402"/>
                <a:gd name="T10" fmla="*/ 262 w 262"/>
                <a:gd name="T11" fmla="*/ 402 h 402"/>
                <a:gd name="T12" fmla="*/ 193 w 262"/>
                <a:gd name="T13" fmla="*/ 402 h 402"/>
                <a:gd name="T14" fmla="*/ 193 w 262"/>
                <a:gd name="T15" fmla="*/ 54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402">
                  <a:moveTo>
                    <a:pt x="193" y="54"/>
                  </a:moveTo>
                  <a:cubicBezTo>
                    <a:pt x="0" y="54"/>
                    <a:pt x="0" y="54"/>
                    <a:pt x="0" y="54"/>
                  </a:cubicBezTo>
                  <a:cubicBezTo>
                    <a:pt x="0" y="0"/>
                    <a:pt x="0" y="0"/>
                    <a:pt x="0" y="0"/>
                  </a:cubicBezTo>
                  <a:cubicBezTo>
                    <a:pt x="250" y="0"/>
                    <a:pt x="250" y="0"/>
                    <a:pt x="250" y="0"/>
                  </a:cubicBezTo>
                  <a:cubicBezTo>
                    <a:pt x="257" y="0"/>
                    <a:pt x="262" y="5"/>
                    <a:pt x="262" y="11"/>
                  </a:cubicBezTo>
                  <a:cubicBezTo>
                    <a:pt x="262" y="402"/>
                    <a:pt x="262" y="402"/>
                    <a:pt x="262" y="402"/>
                  </a:cubicBezTo>
                  <a:cubicBezTo>
                    <a:pt x="193" y="402"/>
                    <a:pt x="193" y="402"/>
                    <a:pt x="193" y="402"/>
                  </a:cubicBezTo>
                  <a:lnTo>
                    <a:pt x="193"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7" name="Freeform 62"/>
            <p:cNvSpPr>
              <a:spLocks/>
            </p:cNvSpPr>
            <p:nvPr/>
          </p:nvSpPr>
          <p:spPr bwMode="auto">
            <a:xfrm>
              <a:off x="7075488" y="4452938"/>
              <a:ext cx="80962" cy="265112"/>
            </a:xfrm>
            <a:custGeom>
              <a:avLst/>
              <a:gdLst>
                <a:gd name="T0" fmla="*/ 52 w 121"/>
                <a:gd name="T1" fmla="*/ 54 h 402"/>
                <a:gd name="T2" fmla="*/ 0 w 121"/>
                <a:gd name="T3" fmla="*/ 54 h 402"/>
                <a:gd name="T4" fmla="*/ 0 w 121"/>
                <a:gd name="T5" fmla="*/ 0 h 402"/>
                <a:gd name="T6" fmla="*/ 111 w 121"/>
                <a:gd name="T7" fmla="*/ 0 h 402"/>
                <a:gd name="T8" fmla="*/ 121 w 121"/>
                <a:gd name="T9" fmla="*/ 8 h 402"/>
                <a:gd name="T10" fmla="*/ 121 w 121"/>
                <a:gd name="T11" fmla="*/ 402 h 402"/>
                <a:gd name="T12" fmla="*/ 52 w 121"/>
                <a:gd name="T13" fmla="*/ 402 h 402"/>
                <a:gd name="T14" fmla="*/ 52 w 121"/>
                <a:gd name="T15" fmla="*/ 54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402">
                  <a:moveTo>
                    <a:pt x="52" y="54"/>
                  </a:moveTo>
                  <a:cubicBezTo>
                    <a:pt x="0" y="54"/>
                    <a:pt x="0" y="54"/>
                    <a:pt x="0" y="54"/>
                  </a:cubicBezTo>
                  <a:cubicBezTo>
                    <a:pt x="0" y="0"/>
                    <a:pt x="0" y="0"/>
                    <a:pt x="0" y="0"/>
                  </a:cubicBezTo>
                  <a:cubicBezTo>
                    <a:pt x="111" y="0"/>
                    <a:pt x="111" y="0"/>
                    <a:pt x="111" y="0"/>
                  </a:cubicBezTo>
                  <a:cubicBezTo>
                    <a:pt x="117" y="0"/>
                    <a:pt x="121" y="3"/>
                    <a:pt x="121" y="8"/>
                  </a:cubicBezTo>
                  <a:cubicBezTo>
                    <a:pt x="121" y="402"/>
                    <a:pt x="121" y="402"/>
                    <a:pt x="121" y="402"/>
                  </a:cubicBezTo>
                  <a:cubicBezTo>
                    <a:pt x="52" y="402"/>
                    <a:pt x="52" y="402"/>
                    <a:pt x="52" y="402"/>
                  </a:cubicBezTo>
                  <a:lnTo>
                    <a:pt x="52"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8" name="Freeform 63"/>
            <p:cNvSpPr>
              <a:spLocks/>
            </p:cNvSpPr>
            <p:nvPr/>
          </p:nvSpPr>
          <p:spPr bwMode="auto">
            <a:xfrm>
              <a:off x="7210425" y="4452938"/>
              <a:ext cx="207962" cy="265112"/>
            </a:xfrm>
            <a:custGeom>
              <a:avLst/>
              <a:gdLst>
                <a:gd name="T0" fmla="*/ 76 w 131"/>
                <a:gd name="T1" fmla="*/ 23 h 167"/>
                <a:gd name="T2" fmla="*/ 0 w 131"/>
                <a:gd name="T3" fmla="*/ 23 h 167"/>
                <a:gd name="T4" fmla="*/ 0 w 131"/>
                <a:gd name="T5" fmla="*/ 0 h 167"/>
                <a:gd name="T6" fmla="*/ 131 w 131"/>
                <a:gd name="T7" fmla="*/ 0 h 167"/>
                <a:gd name="T8" fmla="*/ 131 w 131"/>
                <a:gd name="T9" fmla="*/ 23 h 167"/>
                <a:gd name="T10" fmla="*/ 105 w 131"/>
                <a:gd name="T11" fmla="*/ 23 h 167"/>
                <a:gd name="T12" fmla="*/ 105 w 131"/>
                <a:gd name="T13" fmla="*/ 167 h 167"/>
                <a:gd name="T14" fmla="*/ 76 w 131"/>
                <a:gd name="T15" fmla="*/ 167 h 167"/>
                <a:gd name="T16" fmla="*/ 76 w 131"/>
                <a:gd name="T17"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67">
                  <a:moveTo>
                    <a:pt x="76" y="23"/>
                  </a:moveTo>
                  <a:lnTo>
                    <a:pt x="0" y="23"/>
                  </a:lnTo>
                  <a:lnTo>
                    <a:pt x="0" y="0"/>
                  </a:lnTo>
                  <a:lnTo>
                    <a:pt x="131" y="0"/>
                  </a:lnTo>
                  <a:lnTo>
                    <a:pt x="131" y="23"/>
                  </a:lnTo>
                  <a:lnTo>
                    <a:pt x="105" y="23"/>
                  </a:lnTo>
                  <a:lnTo>
                    <a:pt x="105" y="167"/>
                  </a:lnTo>
                  <a:lnTo>
                    <a:pt x="76" y="167"/>
                  </a:lnTo>
                  <a:lnTo>
                    <a:pt x="76" y="23"/>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29" name="Freeform 64"/>
            <p:cNvSpPr>
              <a:spLocks/>
            </p:cNvSpPr>
            <p:nvPr/>
          </p:nvSpPr>
          <p:spPr bwMode="auto">
            <a:xfrm>
              <a:off x="7451725" y="4452938"/>
              <a:ext cx="231775" cy="265112"/>
            </a:xfrm>
            <a:custGeom>
              <a:avLst/>
              <a:gdLst>
                <a:gd name="T0" fmla="*/ 59 w 350"/>
                <a:gd name="T1" fmla="*/ 54 h 402"/>
                <a:gd name="T2" fmla="*/ 0 w 350"/>
                <a:gd name="T3" fmla="*/ 54 h 402"/>
                <a:gd name="T4" fmla="*/ 0 w 350"/>
                <a:gd name="T5" fmla="*/ 0 h 402"/>
                <a:gd name="T6" fmla="*/ 203 w 350"/>
                <a:gd name="T7" fmla="*/ 0 h 402"/>
                <a:gd name="T8" fmla="*/ 350 w 350"/>
                <a:gd name="T9" fmla="*/ 143 h 402"/>
                <a:gd name="T10" fmla="*/ 350 w 350"/>
                <a:gd name="T11" fmla="*/ 354 h 402"/>
                <a:gd name="T12" fmla="*/ 333 w 350"/>
                <a:gd name="T13" fmla="*/ 402 h 402"/>
                <a:gd name="T14" fmla="*/ 184 w 350"/>
                <a:gd name="T15" fmla="*/ 402 h 402"/>
                <a:gd name="T16" fmla="*/ 184 w 350"/>
                <a:gd name="T17" fmla="*/ 348 h 402"/>
                <a:gd name="T18" fmla="*/ 282 w 350"/>
                <a:gd name="T19" fmla="*/ 348 h 402"/>
                <a:gd name="T20" fmla="*/ 282 w 350"/>
                <a:gd name="T21" fmla="*/ 143 h 402"/>
                <a:gd name="T22" fmla="*/ 203 w 350"/>
                <a:gd name="T23" fmla="*/ 54 h 402"/>
                <a:gd name="T24" fmla="*/ 124 w 350"/>
                <a:gd name="T25" fmla="*/ 54 h 402"/>
                <a:gd name="T26" fmla="*/ 86 w 350"/>
                <a:gd name="T27" fmla="*/ 402 h 402"/>
                <a:gd name="T28" fmla="*/ 16 w 350"/>
                <a:gd name="T29" fmla="*/ 402 h 402"/>
                <a:gd name="T30" fmla="*/ 59 w 350"/>
                <a:gd name="T31" fmla="*/ 54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0" h="402">
                  <a:moveTo>
                    <a:pt x="59" y="54"/>
                  </a:moveTo>
                  <a:cubicBezTo>
                    <a:pt x="0" y="54"/>
                    <a:pt x="0" y="54"/>
                    <a:pt x="0" y="54"/>
                  </a:cubicBezTo>
                  <a:cubicBezTo>
                    <a:pt x="0" y="0"/>
                    <a:pt x="0" y="0"/>
                    <a:pt x="0" y="0"/>
                  </a:cubicBezTo>
                  <a:cubicBezTo>
                    <a:pt x="203" y="0"/>
                    <a:pt x="203" y="0"/>
                    <a:pt x="203" y="0"/>
                  </a:cubicBezTo>
                  <a:cubicBezTo>
                    <a:pt x="295" y="0"/>
                    <a:pt x="350" y="62"/>
                    <a:pt x="350" y="143"/>
                  </a:cubicBezTo>
                  <a:cubicBezTo>
                    <a:pt x="350" y="354"/>
                    <a:pt x="350" y="354"/>
                    <a:pt x="350" y="354"/>
                  </a:cubicBezTo>
                  <a:cubicBezTo>
                    <a:pt x="333" y="402"/>
                    <a:pt x="333" y="402"/>
                    <a:pt x="333" y="402"/>
                  </a:cubicBezTo>
                  <a:cubicBezTo>
                    <a:pt x="184" y="402"/>
                    <a:pt x="184" y="402"/>
                    <a:pt x="184" y="402"/>
                  </a:cubicBezTo>
                  <a:cubicBezTo>
                    <a:pt x="184" y="348"/>
                    <a:pt x="184" y="348"/>
                    <a:pt x="184" y="348"/>
                  </a:cubicBezTo>
                  <a:cubicBezTo>
                    <a:pt x="282" y="348"/>
                    <a:pt x="282" y="348"/>
                    <a:pt x="282" y="348"/>
                  </a:cubicBezTo>
                  <a:cubicBezTo>
                    <a:pt x="282" y="143"/>
                    <a:pt x="282" y="143"/>
                    <a:pt x="282" y="143"/>
                  </a:cubicBezTo>
                  <a:cubicBezTo>
                    <a:pt x="282" y="101"/>
                    <a:pt x="256" y="50"/>
                    <a:pt x="203" y="54"/>
                  </a:cubicBezTo>
                  <a:cubicBezTo>
                    <a:pt x="124" y="54"/>
                    <a:pt x="124" y="54"/>
                    <a:pt x="124" y="54"/>
                  </a:cubicBezTo>
                  <a:cubicBezTo>
                    <a:pt x="86" y="402"/>
                    <a:pt x="86" y="402"/>
                    <a:pt x="86" y="402"/>
                  </a:cubicBezTo>
                  <a:cubicBezTo>
                    <a:pt x="16" y="402"/>
                    <a:pt x="16" y="402"/>
                    <a:pt x="16" y="402"/>
                  </a:cubicBezTo>
                  <a:lnTo>
                    <a:pt x="59" y="54"/>
                  </a:lnTo>
                  <a:close/>
                </a:path>
              </a:pathLst>
            </a:custGeom>
            <a:solidFill>
              <a:srgbClr val="0064FF"/>
            </a:solidFill>
            <a:ln>
              <a:noFill/>
            </a:ln>
          </p:spPr>
          <p:txBody>
            <a:bodyPr vert="horz" wrap="square" lIns="91440" tIns="45720" rIns="91440" bIns="45720" numCol="1" anchor="t" anchorCtr="0" compatLnSpc="1">
              <a:prstTxWarp prst="textNoShape">
                <a:avLst/>
              </a:prstTxWarp>
            </a:bodyPr>
            <a:lstStyle/>
            <a:p>
              <a:endParaRPr lang="he-IL"/>
            </a:p>
          </p:txBody>
        </p:sp>
        <p:sp>
          <p:nvSpPr>
            <p:cNvPr id="30" name="Freeform 65"/>
            <p:cNvSpPr>
              <a:spLocks/>
            </p:cNvSpPr>
            <p:nvPr/>
          </p:nvSpPr>
          <p:spPr bwMode="auto">
            <a:xfrm>
              <a:off x="3817938" y="4945063"/>
              <a:ext cx="265112" cy="261937"/>
            </a:xfrm>
            <a:custGeom>
              <a:avLst/>
              <a:gdLst>
                <a:gd name="T0" fmla="*/ 0 w 401"/>
                <a:gd name="T1" fmla="*/ 320 h 399"/>
                <a:gd name="T2" fmla="*/ 60 w 401"/>
                <a:gd name="T3" fmla="*/ 320 h 399"/>
                <a:gd name="T4" fmla="*/ 60 w 401"/>
                <a:gd name="T5" fmla="*/ 0 h 399"/>
                <a:gd name="T6" fmla="*/ 275 w 401"/>
                <a:gd name="T7" fmla="*/ 0 h 399"/>
                <a:gd name="T8" fmla="*/ 401 w 401"/>
                <a:gd name="T9" fmla="*/ 125 h 399"/>
                <a:gd name="T10" fmla="*/ 401 w 401"/>
                <a:gd name="T11" fmla="*/ 399 h 399"/>
                <a:gd name="T12" fmla="*/ 301 w 401"/>
                <a:gd name="T13" fmla="*/ 399 h 399"/>
                <a:gd name="T14" fmla="*/ 301 w 401"/>
                <a:gd name="T15" fmla="*/ 125 h 399"/>
                <a:gd name="T16" fmla="*/ 259 w 401"/>
                <a:gd name="T17" fmla="*/ 78 h 399"/>
                <a:gd name="T18" fmla="*/ 160 w 401"/>
                <a:gd name="T19" fmla="*/ 78 h 399"/>
                <a:gd name="T20" fmla="*/ 160 w 401"/>
                <a:gd name="T21" fmla="*/ 375 h 399"/>
                <a:gd name="T22" fmla="*/ 134 w 401"/>
                <a:gd name="T23" fmla="*/ 399 h 399"/>
                <a:gd name="T24" fmla="*/ 0 w 401"/>
                <a:gd name="T25" fmla="*/ 399 h 399"/>
                <a:gd name="T26" fmla="*/ 0 w 401"/>
                <a:gd name="T27" fmla="*/ 32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1" h="399">
                  <a:moveTo>
                    <a:pt x="0" y="320"/>
                  </a:moveTo>
                  <a:cubicBezTo>
                    <a:pt x="60" y="320"/>
                    <a:pt x="60" y="320"/>
                    <a:pt x="60" y="320"/>
                  </a:cubicBezTo>
                  <a:cubicBezTo>
                    <a:pt x="60" y="0"/>
                    <a:pt x="60" y="0"/>
                    <a:pt x="60" y="0"/>
                  </a:cubicBezTo>
                  <a:cubicBezTo>
                    <a:pt x="275" y="0"/>
                    <a:pt x="275" y="0"/>
                    <a:pt x="275" y="0"/>
                  </a:cubicBezTo>
                  <a:cubicBezTo>
                    <a:pt x="359" y="0"/>
                    <a:pt x="401" y="47"/>
                    <a:pt x="401" y="125"/>
                  </a:cubicBezTo>
                  <a:cubicBezTo>
                    <a:pt x="401" y="399"/>
                    <a:pt x="401" y="399"/>
                    <a:pt x="401" y="399"/>
                  </a:cubicBezTo>
                  <a:cubicBezTo>
                    <a:pt x="301" y="399"/>
                    <a:pt x="301" y="399"/>
                    <a:pt x="301" y="399"/>
                  </a:cubicBezTo>
                  <a:cubicBezTo>
                    <a:pt x="301" y="125"/>
                    <a:pt x="301" y="125"/>
                    <a:pt x="301" y="125"/>
                  </a:cubicBezTo>
                  <a:cubicBezTo>
                    <a:pt x="301" y="95"/>
                    <a:pt x="291" y="78"/>
                    <a:pt x="259" y="78"/>
                  </a:cubicBezTo>
                  <a:cubicBezTo>
                    <a:pt x="160" y="78"/>
                    <a:pt x="160" y="78"/>
                    <a:pt x="160" y="78"/>
                  </a:cubicBezTo>
                  <a:cubicBezTo>
                    <a:pt x="160" y="375"/>
                    <a:pt x="160" y="375"/>
                    <a:pt x="160" y="375"/>
                  </a:cubicBezTo>
                  <a:cubicBezTo>
                    <a:pt x="160" y="388"/>
                    <a:pt x="148" y="399"/>
                    <a:pt x="134" y="399"/>
                  </a:cubicBezTo>
                  <a:cubicBezTo>
                    <a:pt x="0" y="399"/>
                    <a:pt x="0" y="399"/>
                    <a:pt x="0" y="399"/>
                  </a:cubicBezTo>
                  <a:lnTo>
                    <a:pt x="0"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1" name="Freeform 66"/>
            <p:cNvSpPr>
              <a:spLocks/>
            </p:cNvSpPr>
            <p:nvPr/>
          </p:nvSpPr>
          <p:spPr bwMode="auto">
            <a:xfrm>
              <a:off x="4130675" y="4945063"/>
              <a:ext cx="95250" cy="261937"/>
            </a:xfrm>
            <a:custGeom>
              <a:avLst/>
              <a:gdLst>
                <a:gd name="T0" fmla="*/ 44 w 145"/>
                <a:gd name="T1" fmla="*/ 78 h 399"/>
                <a:gd name="T2" fmla="*/ 0 w 145"/>
                <a:gd name="T3" fmla="*/ 78 h 399"/>
                <a:gd name="T4" fmla="*/ 0 w 145"/>
                <a:gd name="T5" fmla="*/ 0 h 399"/>
                <a:gd name="T6" fmla="*/ 121 w 145"/>
                <a:gd name="T7" fmla="*/ 0 h 399"/>
                <a:gd name="T8" fmla="*/ 145 w 145"/>
                <a:gd name="T9" fmla="*/ 20 h 399"/>
                <a:gd name="T10" fmla="*/ 145 w 145"/>
                <a:gd name="T11" fmla="*/ 399 h 399"/>
                <a:gd name="T12" fmla="*/ 44 w 145"/>
                <a:gd name="T13" fmla="*/ 399 h 399"/>
                <a:gd name="T14" fmla="*/ 44 w 145"/>
                <a:gd name="T15" fmla="*/ 78 h 3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399">
                  <a:moveTo>
                    <a:pt x="44" y="78"/>
                  </a:moveTo>
                  <a:cubicBezTo>
                    <a:pt x="0" y="78"/>
                    <a:pt x="0" y="78"/>
                    <a:pt x="0" y="78"/>
                  </a:cubicBezTo>
                  <a:cubicBezTo>
                    <a:pt x="0" y="0"/>
                    <a:pt x="0" y="0"/>
                    <a:pt x="0" y="0"/>
                  </a:cubicBezTo>
                  <a:cubicBezTo>
                    <a:pt x="121" y="0"/>
                    <a:pt x="121" y="0"/>
                    <a:pt x="121" y="0"/>
                  </a:cubicBezTo>
                  <a:cubicBezTo>
                    <a:pt x="136" y="0"/>
                    <a:pt x="145" y="7"/>
                    <a:pt x="145" y="20"/>
                  </a:cubicBezTo>
                  <a:cubicBezTo>
                    <a:pt x="145" y="399"/>
                    <a:pt x="145" y="399"/>
                    <a:pt x="145" y="399"/>
                  </a:cubicBezTo>
                  <a:cubicBezTo>
                    <a:pt x="44" y="399"/>
                    <a:pt x="44" y="399"/>
                    <a:pt x="44" y="399"/>
                  </a:cubicBezTo>
                  <a:lnTo>
                    <a:pt x="44"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2" name="Freeform 67"/>
            <p:cNvSpPr>
              <a:spLocks/>
            </p:cNvSpPr>
            <p:nvPr/>
          </p:nvSpPr>
          <p:spPr bwMode="auto">
            <a:xfrm>
              <a:off x="4275138" y="4945063"/>
              <a:ext cx="104775" cy="155575"/>
            </a:xfrm>
            <a:custGeom>
              <a:avLst/>
              <a:gdLst>
                <a:gd name="T0" fmla="*/ 57 w 157"/>
                <a:gd name="T1" fmla="*/ 79 h 236"/>
                <a:gd name="T2" fmla="*/ 0 w 157"/>
                <a:gd name="T3" fmla="*/ 79 h 236"/>
                <a:gd name="T4" fmla="*/ 0 w 157"/>
                <a:gd name="T5" fmla="*/ 0 h 236"/>
                <a:gd name="T6" fmla="*/ 132 w 157"/>
                <a:gd name="T7" fmla="*/ 0 h 236"/>
                <a:gd name="T8" fmla="*/ 157 w 157"/>
                <a:gd name="T9" fmla="*/ 20 h 236"/>
                <a:gd name="T10" fmla="*/ 157 w 157"/>
                <a:gd name="T11" fmla="*/ 224 h 236"/>
                <a:gd name="T12" fmla="*/ 57 w 157"/>
                <a:gd name="T13" fmla="*/ 236 h 236"/>
                <a:gd name="T14" fmla="*/ 57 w 157"/>
                <a:gd name="T15" fmla="*/ 79 h 2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236">
                  <a:moveTo>
                    <a:pt x="57" y="79"/>
                  </a:moveTo>
                  <a:cubicBezTo>
                    <a:pt x="0" y="79"/>
                    <a:pt x="0" y="79"/>
                    <a:pt x="0" y="79"/>
                  </a:cubicBezTo>
                  <a:cubicBezTo>
                    <a:pt x="0" y="0"/>
                    <a:pt x="0" y="0"/>
                    <a:pt x="0" y="0"/>
                  </a:cubicBezTo>
                  <a:cubicBezTo>
                    <a:pt x="132" y="0"/>
                    <a:pt x="132" y="0"/>
                    <a:pt x="132" y="0"/>
                  </a:cubicBezTo>
                  <a:cubicBezTo>
                    <a:pt x="145" y="0"/>
                    <a:pt x="157" y="10"/>
                    <a:pt x="157" y="20"/>
                  </a:cubicBezTo>
                  <a:cubicBezTo>
                    <a:pt x="157" y="224"/>
                    <a:pt x="157" y="224"/>
                    <a:pt x="157" y="224"/>
                  </a:cubicBezTo>
                  <a:cubicBezTo>
                    <a:pt x="57" y="236"/>
                    <a:pt x="57" y="236"/>
                    <a:pt x="57" y="236"/>
                  </a:cubicBezTo>
                  <a:lnTo>
                    <a:pt x="57" y="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3" name="Freeform 68"/>
            <p:cNvSpPr>
              <a:spLocks/>
            </p:cNvSpPr>
            <p:nvPr/>
          </p:nvSpPr>
          <p:spPr bwMode="auto">
            <a:xfrm>
              <a:off x="4425950" y="4945063"/>
              <a:ext cx="95250" cy="261937"/>
            </a:xfrm>
            <a:custGeom>
              <a:avLst/>
              <a:gdLst>
                <a:gd name="T0" fmla="*/ 44 w 145"/>
                <a:gd name="T1" fmla="*/ 78 h 399"/>
                <a:gd name="T2" fmla="*/ 0 w 145"/>
                <a:gd name="T3" fmla="*/ 78 h 399"/>
                <a:gd name="T4" fmla="*/ 0 w 145"/>
                <a:gd name="T5" fmla="*/ 0 h 399"/>
                <a:gd name="T6" fmla="*/ 121 w 145"/>
                <a:gd name="T7" fmla="*/ 0 h 399"/>
                <a:gd name="T8" fmla="*/ 145 w 145"/>
                <a:gd name="T9" fmla="*/ 20 h 399"/>
                <a:gd name="T10" fmla="*/ 145 w 145"/>
                <a:gd name="T11" fmla="*/ 399 h 399"/>
                <a:gd name="T12" fmla="*/ 44 w 145"/>
                <a:gd name="T13" fmla="*/ 399 h 399"/>
                <a:gd name="T14" fmla="*/ 44 w 145"/>
                <a:gd name="T15" fmla="*/ 78 h 3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399">
                  <a:moveTo>
                    <a:pt x="44" y="78"/>
                  </a:moveTo>
                  <a:cubicBezTo>
                    <a:pt x="0" y="78"/>
                    <a:pt x="0" y="78"/>
                    <a:pt x="0" y="78"/>
                  </a:cubicBezTo>
                  <a:cubicBezTo>
                    <a:pt x="0" y="0"/>
                    <a:pt x="0" y="0"/>
                    <a:pt x="0" y="0"/>
                  </a:cubicBezTo>
                  <a:cubicBezTo>
                    <a:pt x="121" y="0"/>
                    <a:pt x="121" y="0"/>
                    <a:pt x="121" y="0"/>
                  </a:cubicBezTo>
                  <a:cubicBezTo>
                    <a:pt x="136" y="0"/>
                    <a:pt x="145" y="7"/>
                    <a:pt x="145" y="20"/>
                  </a:cubicBezTo>
                  <a:cubicBezTo>
                    <a:pt x="145" y="399"/>
                    <a:pt x="145" y="399"/>
                    <a:pt x="145" y="399"/>
                  </a:cubicBezTo>
                  <a:cubicBezTo>
                    <a:pt x="44" y="399"/>
                    <a:pt x="44" y="399"/>
                    <a:pt x="44" y="399"/>
                  </a:cubicBezTo>
                  <a:lnTo>
                    <a:pt x="44"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4" name="Freeform 69"/>
            <p:cNvSpPr>
              <a:spLocks/>
            </p:cNvSpPr>
            <p:nvPr/>
          </p:nvSpPr>
          <p:spPr bwMode="auto">
            <a:xfrm>
              <a:off x="4570413" y="4945063"/>
              <a:ext cx="247650" cy="261937"/>
            </a:xfrm>
            <a:custGeom>
              <a:avLst/>
              <a:gdLst>
                <a:gd name="T0" fmla="*/ 55 w 374"/>
                <a:gd name="T1" fmla="*/ 78 h 399"/>
                <a:gd name="T2" fmla="*/ 0 w 374"/>
                <a:gd name="T3" fmla="*/ 78 h 399"/>
                <a:gd name="T4" fmla="*/ 0 w 374"/>
                <a:gd name="T5" fmla="*/ 0 h 399"/>
                <a:gd name="T6" fmla="*/ 212 w 374"/>
                <a:gd name="T7" fmla="*/ 0 h 399"/>
                <a:gd name="T8" fmla="*/ 374 w 374"/>
                <a:gd name="T9" fmla="*/ 144 h 399"/>
                <a:gd name="T10" fmla="*/ 374 w 374"/>
                <a:gd name="T11" fmla="*/ 339 h 399"/>
                <a:gd name="T12" fmla="*/ 352 w 374"/>
                <a:gd name="T13" fmla="*/ 399 h 399"/>
                <a:gd name="T14" fmla="*/ 195 w 374"/>
                <a:gd name="T15" fmla="*/ 399 h 399"/>
                <a:gd name="T16" fmla="*/ 195 w 374"/>
                <a:gd name="T17" fmla="*/ 320 h 399"/>
                <a:gd name="T18" fmla="*/ 274 w 374"/>
                <a:gd name="T19" fmla="*/ 320 h 399"/>
                <a:gd name="T20" fmla="*/ 274 w 374"/>
                <a:gd name="T21" fmla="*/ 144 h 399"/>
                <a:gd name="T22" fmla="*/ 213 w 374"/>
                <a:gd name="T23" fmla="*/ 78 h 399"/>
                <a:gd name="T24" fmla="*/ 149 w 374"/>
                <a:gd name="T25" fmla="*/ 78 h 399"/>
                <a:gd name="T26" fmla="*/ 112 w 374"/>
                <a:gd name="T27" fmla="*/ 399 h 399"/>
                <a:gd name="T28" fmla="*/ 10 w 374"/>
                <a:gd name="T29" fmla="*/ 399 h 399"/>
                <a:gd name="T30" fmla="*/ 55 w 374"/>
                <a:gd name="T31" fmla="*/ 7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399">
                  <a:moveTo>
                    <a:pt x="55" y="78"/>
                  </a:moveTo>
                  <a:cubicBezTo>
                    <a:pt x="0" y="78"/>
                    <a:pt x="0" y="78"/>
                    <a:pt x="0" y="78"/>
                  </a:cubicBezTo>
                  <a:cubicBezTo>
                    <a:pt x="0" y="0"/>
                    <a:pt x="0" y="0"/>
                    <a:pt x="0" y="0"/>
                  </a:cubicBezTo>
                  <a:cubicBezTo>
                    <a:pt x="212" y="0"/>
                    <a:pt x="212" y="0"/>
                    <a:pt x="212" y="0"/>
                  </a:cubicBezTo>
                  <a:cubicBezTo>
                    <a:pt x="312" y="0"/>
                    <a:pt x="374" y="62"/>
                    <a:pt x="374" y="144"/>
                  </a:cubicBezTo>
                  <a:cubicBezTo>
                    <a:pt x="374" y="339"/>
                    <a:pt x="374" y="339"/>
                    <a:pt x="374" y="339"/>
                  </a:cubicBezTo>
                  <a:cubicBezTo>
                    <a:pt x="352" y="399"/>
                    <a:pt x="352" y="399"/>
                    <a:pt x="352" y="399"/>
                  </a:cubicBezTo>
                  <a:cubicBezTo>
                    <a:pt x="195" y="399"/>
                    <a:pt x="195" y="399"/>
                    <a:pt x="195" y="399"/>
                  </a:cubicBezTo>
                  <a:cubicBezTo>
                    <a:pt x="195" y="320"/>
                    <a:pt x="195" y="320"/>
                    <a:pt x="195" y="320"/>
                  </a:cubicBezTo>
                  <a:cubicBezTo>
                    <a:pt x="274" y="320"/>
                    <a:pt x="274" y="320"/>
                    <a:pt x="274" y="320"/>
                  </a:cubicBezTo>
                  <a:cubicBezTo>
                    <a:pt x="274" y="144"/>
                    <a:pt x="274" y="144"/>
                    <a:pt x="274" y="144"/>
                  </a:cubicBezTo>
                  <a:cubicBezTo>
                    <a:pt x="274" y="109"/>
                    <a:pt x="250" y="76"/>
                    <a:pt x="213" y="78"/>
                  </a:cubicBezTo>
                  <a:cubicBezTo>
                    <a:pt x="149" y="78"/>
                    <a:pt x="149" y="78"/>
                    <a:pt x="149" y="78"/>
                  </a:cubicBezTo>
                  <a:cubicBezTo>
                    <a:pt x="112" y="399"/>
                    <a:pt x="112" y="399"/>
                    <a:pt x="112" y="399"/>
                  </a:cubicBezTo>
                  <a:cubicBezTo>
                    <a:pt x="10" y="399"/>
                    <a:pt x="10" y="399"/>
                    <a:pt x="10" y="399"/>
                  </a:cubicBezTo>
                  <a:lnTo>
                    <a:pt x="55"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5" name="Freeform 70"/>
            <p:cNvSpPr>
              <a:spLocks/>
            </p:cNvSpPr>
            <p:nvPr/>
          </p:nvSpPr>
          <p:spPr bwMode="auto">
            <a:xfrm>
              <a:off x="4859338" y="4881563"/>
              <a:ext cx="222250" cy="325437"/>
            </a:xfrm>
            <a:custGeom>
              <a:avLst/>
              <a:gdLst>
                <a:gd name="T0" fmla="*/ 229 w 336"/>
                <a:gd name="T1" fmla="*/ 173 h 494"/>
                <a:gd name="T2" fmla="*/ 0 w 336"/>
                <a:gd name="T3" fmla="*/ 173 h 494"/>
                <a:gd name="T4" fmla="*/ 0 w 336"/>
                <a:gd name="T5" fmla="*/ 0 h 494"/>
                <a:gd name="T6" fmla="*/ 99 w 336"/>
                <a:gd name="T7" fmla="*/ 0 h 494"/>
                <a:gd name="T8" fmla="*/ 99 w 336"/>
                <a:gd name="T9" fmla="*/ 95 h 494"/>
                <a:gd name="T10" fmla="*/ 307 w 336"/>
                <a:gd name="T11" fmla="*/ 95 h 494"/>
                <a:gd name="T12" fmla="*/ 336 w 336"/>
                <a:gd name="T13" fmla="*/ 121 h 494"/>
                <a:gd name="T14" fmla="*/ 336 w 336"/>
                <a:gd name="T15" fmla="*/ 176 h 494"/>
                <a:gd name="T16" fmla="*/ 182 w 336"/>
                <a:gd name="T17" fmla="*/ 494 h 494"/>
                <a:gd name="T18" fmla="*/ 74 w 336"/>
                <a:gd name="T19" fmla="*/ 494 h 494"/>
                <a:gd name="T20" fmla="*/ 229 w 336"/>
                <a:gd name="T21" fmla="*/ 17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494">
                  <a:moveTo>
                    <a:pt x="229" y="173"/>
                  </a:moveTo>
                  <a:cubicBezTo>
                    <a:pt x="0" y="173"/>
                    <a:pt x="0" y="173"/>
                    <a:pt x="0" y="173"/>
                  </a:cubicBezTo>
                  <a:cubicBezTo>
                    <a:pt x="0" y="0"/>
                    <a:pt x="0" y="0"/>
                    <a:pt x="0" y="0"/>
                  </a:cubicBezTo>
                  <a:cubicBezTo>
                    <a:pt x="99" y="0"/>
                    <a:pt x="99" y="0"/>
                    <a:pt x="99" y="0"/>
                  </a:cubicBezTo>
                  <a:cubicBezTo>
                    <a:pt x="99" y="95"/>
                    <a:pt x="99" y="95"/>
                    <a:pt x="99" y="95"/>
                  </a:cubicBezTo>
                  <a:cubicBezTo>
                    <a:pt x="307" y="95"/>
                    <a:pt x="307" y="95"/>
                    <a:pt x="307" y="95"/>
                  </a:cubicBezTo>
                  <a:cubicBezTo>
                    <a:pt x="324" y="95"/>
                    <a:pt x="336" y="106"/>
                    <a:pt x="336" y="121"/>
                  </a:cubicBezTo>
                  <a:cubicBezTo>
                    <a:pt x="336" y="176"/>
                    <a:pt x="336" y="176"/>
                    <a:pt x="336" y="176"/>
                  </a:cubicBezTo>
                  <a:cubicBezTo>
                    <a:pt x="182" y="494"/>
                    <a:pt x="182" y="494"/>
                    <a:pt x="182" y="494"/>
                  </a:cubicBezTo>
                  <a:cubicBezTo>
                    <a:pt x="74" y="494"/>
                    <a:pt x="74" y="494"/>
                    <a:pt x="74" y="494"/>
                  </a:cubicBezTo>
                  <a:lnTo>
                    <a:pt x="229" y="1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6" name="Freeform 71"/>
            <p:cNvSpPr>
              <a:spLocks/>
            </p:cNvSpPr>
            <p:nvPr/>
          </p:nvSpPr>
          <p:spPr bwMode="auto">
            <a:xfrm>
              <a:off x="5095875" y="4945063"/>
              <a:ext cx="266700" cy="261937"/>
            </a:xfrm>
            <a:custGeom>
              <a:avLst/>
              <a:gdLst>
                <a:gd name="T0" fmla="*/ 0 w 402"/>
                <a:gd name="T1" fmla="*/ 320 h 399"/>
                <a:gd name="T2" fmla="*/ 60 w 402"/>
                <a:gd name="T3" fmla="*/ 320 h 399"/>
                <a:gd name="T4" fmla="*/ 60 w 402"/>
                <a:gd name="T5" fmla="*/ 0 h 399"/>
                <a:gd name="T6" fmla="*/ 275 w 402"/>
                <a:gd name="T7" fmla="*/ 0 h 399"/>
                <a:gd name="T8" fmla="*/ 402 w 402"/>
                <a:gd name="T9" fmla="*/ 125 h 399"/>
                <a:gd name="T10" fmla="*/ 402 w 402"/>
                <a:gd name="T11" fmla="*/ 399 h 399"/>
                <a:gd name="T12" fmla="*/ 301 w 402"/>
                <a:gd name="T13" fmla="*/ 399 h 399"/>
                <a:gd name="T14" fmla="*/ 301 w 402"/>
                <a:gd name="T15" fmla="*/ 125 h 399"/>
                <a:gd name="T16" fmla="*/ 259 w 402"/>
                <a:gd name="T17" fmla="*/ 78 h 399"/>
                <a:gd name="T18" fmla="*/ 160 w 402"/>
                <a:gd name="T19" fmla="*/ 78 h 399"/>
                <a:gd name="T20" fmla="*/ 160 w 402"/>
                <a:gd name="T21" fmla="*/ 375 h 399"/>
                <a:gd name="T22" fmla="*/ 134 w 402"/>
                <a:gd name="T23" fmla="*/ 399 h 399"/>
                <a:gd name="T24" fmla="*/ 0 w 402"/>
                <a:gd name="T25" fmla="*/ 399 h 399"/>
                <a:gd name="T26" fmla="*/ 0 w 402"/>
                <a:gd name="T27" fmla="*/ 32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399">
                  <a:moveTo>
                    <a:pt x="0" y="320"/>
                  </a:moveTo>
                  <a:cubicBezTo>
                    <a:pt x="60" y="320"/>
                    <a:pt x="60" y="320"/>
                    <a:pt x="60" y="320"/>
                  </a:cubicBezTo>
                  <a:cubicBezTo>
                    <a:pt x="60" y="0"/>
                    <a:pt x="60" y="0"/>
                    <a:pt x="60" y="0"/>
                  </a:cubicBezTo>
                  <a:cubicBezTo>
                    <a:pt x="275" y="0"/>
                    <a:pt x="275" y="0"/>
                    <a:pt x="275" y="0"/>
                  </a:cubicBezTo>
                  <a:cubicBezTo>
                    <a:pt x="359" y="0"/>
                    <a:pt x="402" y="47"/>
                    <a:pt x="402" y="125"/>
                  </a:cubicBezTo>
                  <a:cubicBezTo>
                    <a:pt x="402" y="399"/>
                    <a:pt x="402" y="399"/>
                    <a:pt x="402" y="399"/>
                  </a:cubicBezTo>
                  <a:cubicBezTo>
                    <a:pt x="301" y="399"/>
                    <a:pt x="301" y="399"/>
                    <a:pt x="301" y="399"/>
                  </a:cubicBezTo>
                  <a:cubicBezTo>
                    <a:pt x="301" y="125"/>
                    <a:pt x="301" y="125"/>
                    <a:pt x="301" y="125"/>
                  </a:cubicBezTo>
                  <a:cubicBezTo>
                    <a:pt x="301" y="95"/>
                    <a:pt x="291" y="78"/>
                    <a:pt x="259" y="78"/>
                  </a:cubicBezTo>
                  <a:cubicBezTo>
                    <a:pt x="160" y="78"/>
                    <a:pt x="160" y="78"/>
                    <a:pt x="160" y="78"/>
                  </a:cubicBezTo>
                  <a:cubicBezTo>
                    <a:pt x="160" y="375"/>
                    <a:pt x="160" y="375"/>
                    <a:pt x="160" y="375"/>
                  </a:cubicBezTo>
                  <a:cubicBezTo>
                    <a:pt x="160" y="388"/>
                    <a:pt x="149" y="399"/>
                    <a:pt x="134" y="399"/>
                  </a:cubicBezTo>
                  <a:cubicBezTo>
                    <a:pt x="0" y="399"/>
                    <a:pt x="0" y="399"/>
                    <a:pt x="0" y="399"/>
                  </a:cubicBezTo>
                  <a:lnTo>
                    <a:pt x="0"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7" name="Freeform 72"/>
            <p:cNvSpPr>
              <a:spLocks/>
            </p:cNvSpPr>
            <p:nvPr/>
          </p:nvSpPr>
          <p:spPr bwMode="auto">
            <a:xfrm>
              <a:off x="5407025" y="4945063"/>
              <a:ext cx="338137" cy="266700"/>
            </a:xfrm>
            <a:custGeom>
              <a:avLst/>
              <a:gdLst>
                <a:gd name="T0" fmla="*/ 33 w 510"/>
                <a:gd name="T1" fmla="*/ 360 h 405"/>
                <a:gd name="T2" fmla="*/ 33 w 510"/>
                <a:gd name="T3" fmla="*/ 78 h 405"/>
                <a:gd name="T4" fmla="*/ 0 w 510"/>
                <a:gd name="T5" fmla="*/ 78 h 405"/>
                <a:gd name="T6" fmla="*/ 0 w 510"/>
                <a:gd name="T7" fmla="*/ 0 h 405"/>
                <a:gd name="T8" fmla="*/ 105 w 510"/>
                <a:gd name="T9" fmla="*/ 0 h 405"/>
                <a:gd name="T10" fmla="*/ 131 w 510"/>
                <a:gd name="T11" fmla="*/ 22 h 405"/>
                <a:gd name="T12" fmla="*/ 131 w 510"/>
                <a:gd name="T13" fmla="*/ 307 h 405"/>
                <a:gd name="T14" fmla="*/ 219 w 510"/>
                <a:gd name="T15" fmla="*/ 322 h 405"/>
                <a:gd name="T16" fmla="*/ 219 w 510"/>
                <a:gd name="T17" fmla="*/ 0 h 405"/>
                <a:gd name="T18" fmla="*/ 318 w 510"/>
                <a:gd name="T19" fmla="*/ 0 h 405"/>
                <a:gd name="T20" fmla="*/ 318 w 510"/>
                <a:gd name="T21" fmla="*/ 323 h 405"/>
                <a:gd name="T22" fmla="*/ 410 w 510"/>
                <a:gd name="T23" fmla="*/ 244 h 405"/>
                <a:gd name="T24" fmla="*/ 410 w 510"/>
                <a:gd name="T25" fmla="*/ 0 h 405"/>
                <a:gd name="T26" fmla="*/ 510 w 510"/>
                <a:gd name="T27" fmla="*/ 0 h 405"/>
                <a:gd name="T28" fmla="*/ 510 w 510"/>
                <a:gd name="T29" fmla="*/ 243 h 405"/>
                <a:gd name="T30" fmla="*/ 270 w 510"/>
                <a:gd name="T31" fmla="*/ 405 h 405"/>
                <a:gd name="T32" fmla="*/ 33 w 510"/>
                <a:gd name="T33" fmla="*/ 36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0" h="405">
                  <a:moveTo>
                    <a:pt x="33" y="360"/>
                  </a:moveTo>
                  <a:cubicBezTo>
                    <a:pt x="33" y="78"/>
                    <a:pt x="33" y="78"/>
                    <a:pt x="33" y="78"/>
                  </a:cubicBezTo>
                  <a:cubicBezTo>
                    <a:pt x="0" y="78"/>
                    <a:pt x="0" y="78"/>
                    <a:pt x="0" y="78"/>
                  </a:cubicBezTo>
                  <a:cubicBezTo>
                    <a:pt x="0" y="0"/>
                    <a:pt x="0" y="0"/>
                    <a:pt x="0" y="0"/>
                  </a:cubicBezTo>
                  <a:cubicBezTo>
                    <a:pt x="105" y="0"/>
                    <a:pt x="105" y="0"/>
                    <a:pt x="105" y="0"/>
                  </a:cubicBezTo>
                  <a:cubicBezTo>
                    <a:pt x="120" y="0"/>
                    <a:pt x="131" y="10"/>
                    <a:pt x="131" y="22"/>
                  </a:cubicBezTo>
                  <a:cubicBezTo>
                    <a:pt x="131" y="307"/>
                    <a:pt x="131" y="307"/>
                    <a:pt x="131" y="307"/>
                  </a:cubicBezTo>
                  <a:cubicBezTo>
                    <a:pt x="142" y="311"/>
                    <a:pt x="175" y="320"/>
                    <a:pt x="219" y="322"/>
                  </a:cubicBezTo>
                  <a:cubicBezTo>
                    <a:pt x="219" y="0"/>
                    <a:pt x="219" y="0"/>
                    <a:pt x="219" y="0"/>
                  </a:cubicBezTo>
                  <a:cubicBezTo>
                    <a:pt x="318" y="0"/>
                    <a:pt x="318" y="0"/>
                    <a:pt x="318" y="0"/>
                  </a:cubicBezTo>
                  <a:cubicBezTo>
                    <a:pt x="318" y="323"/>
                    <a:pt x="318" y="323"/>
                    <a:pt x="318" y="323"/>
                  </a:cubicBezTo>
                  <a:cubicBezTo>
                    <a:pt x="374" y="319"/>
                    <a:pt x="410" y="284"/>
                    <a:pt x="410" y="244"/>
                  </a:cubicBezTo>
                  <a:cubicBezTo>
                    <a:pt x="410" y="0"/>
                    <a:pt x="410" y="0"/>
                    <a:pt x="410" y="0"/>
                  </a:cubicBezTo>
                  <a:cubicBezTo>
                    <a:pt x="510" y="0"/>
                    <a:pt x="510" y="0"/>
                    <a:pt x="510" y="0"/>
                  </a:cubicBezTo>
                  <a:cubicBezTo>
                    <a:pt x="510" y="243"/>
                    <a:pt x="510" y="243"/>
                    <a:pt x="510" y="243"/>
                  </a:cubicBezTo>
                  <a:cubicBezTo>
                    <a:pt x="510" y="340"/>
                    <a:pt x="410" y="405"/>
                    <a:pt x="270" y="405"/>
                  </a:cubicBezTo>
                  <a:cubicBezTo>
                    <a:pt x="173" y="405"/>
                    <a:pt x="96" y="384"/>
                    <a:pt x="33" y="36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8" name="Freeform 73"/>
            <p:cNvSpPr>
              <a:spLocks noEditPoints="1"/>
            </p:cNvSpPr>
            <p:nvPr/>
          </p:nvSpPr>
          <p:spPr bwMode="auto">
            <a:xfrm>
              <a:off x="5805488" y="4945063"/>
              <a:ext cx="225425" cy="261937"/>
            </a:xfrm>
            <a:custGeom>
              <a:avLst/>
              <a:gdLst>
                <a:gd name="T0" fmla="*/ 240 w 340"/>
                <a:gd name="T1" fmla="*/ 125 h 399"/>
                <a:gd name="T2" fmla="*/ 198 w 340"/>
                <a:gd name="T3" fmla="*/ 78 h 399"/>
                <a:gd name="T4" fmla="*/ 0 w 340"/>
                <a:gd name="T5" fmla="*/ 78 h 399"/>
                <a:gd name="T6" fmla="*/ 0 w 340"/>
                <a:gd name="T7" fmla="*/ 0 h 399"/>
                <a:gd name="T8" fmla="*/ 214 w 340"/>
                <a:gd name="T9" fmla="*/ 0 h 399"/>
                <a:gd name="T10" fmla="*/ 340 w 340"/>
                <a:gd name="T11" fmla="*/ 125 h 399"/>
                <a:gd name="T12" fmla="*/ 340 w 340"/>
                <a:gd name="T13" fmla="*/ 399 h 399"/>
                <a:gd name="T14" fmla="*/ 240 w 340"/>
                <a:gd name="T15" fmla="*/ 399 h 399"/>
                <a:gd name="T16" fmla="*/ 240 w 340"/>
                <a:gd name="T17" fmla="*/ 125 h 399"/>
                <a:gd name="T18" fmla="*/ 0 w 340"/>
                <a:gd name="T19" fmla="*/ 186 h 399"/>
                <a:gd name="T20" fmla="*/ 101 w 340"/>
                <a:gd name="T21" fmla="*/ 174 h 399"/>
                <a:gd name="T22" fmla="*/ 101 w 340"/>
                <a:gd name="T23" fmla="*/ 399 h 399"/>
                <a:gd name="T24" fmla="*/ 0 w 340"/>
                <a:gd name="T25" fmla="*/ 399 h 399"/>
                <a:gd name="T26" fmla="*/ 0 w 340"/>
                <a:gd name="T27" fmla="*/ 186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 h="399">
                  <a:moveTo>
                    <a:pt x="240" y="125"/>
                  </a:moveTo>
                  <a:cubicBezTo>
                    <a:pt x="240" y="95"/>
                    <a:pt x="230" y="78"/>
                    <a:pt x="198" y="78"/>
                  </a:cubicBezTo>
                  <a:cubicBezTo>
                    <a:pt x="0" y="78"/>
                    <a:pt x="0" y="78"/>
                    <a:pt x="0" y="78"/>
                  </a:cubicBezTo>
                  <a:cubicBezTo>
                    <a:pt x="0" y="0"/>
                    <a:pt x="0" y="0"/>
                    <a:pt x="0" y="0"/>
                  </a:cubicBezTo>
                  <a:cubicBezTo>
                    <a:pt x="214" y="0"/>
                    <a:pt x="214" y="0"/>
                    <a:pt x="214" y="0"/>
                  </a:cubicBezTo>
                  <a:cubicBezTo>
                    <a:pt x="298" y="0"/>
                    <a:pt x="340" y="47"/>
                    <a:pt x="340" y="125"/>
                  </a:cubicBezTo>
                  <a:cubicBezTo>
                    <a:pt x="340" y="399"/>
                    <a:pt x="340" y="399"/>
                    <a:pt x="340" y="399"/>
                  </a:cubicBezTo>
                  <a:cubicBezTo>
                    <a:pt x="240" y="399"/>
                    <a:pt x="240" y="399"/>
                    <a:pt x="240" y="399"/>
                  </a:cubicBezTo>
                  <a:lnTo>
                    <a:pt x="240" y="125"/>
                  </a:lnTo>
                  <a:close/>
                  <a:moveTo>
                    <a:pt x="0" y="186"/>
                  </a:moveTo>
                  <a:cubicBezTo>
                    <a:pt x="101" y="174"/>
                    <a:pt x="101" y="174"/>
                    <a:pt x="101" y="174"/>
                  </a:cubicBezTo>
                  <a:cubicBezTo>
                    <a:pt x="101" y="399"/>
                    <a:pt x="101" y="399"/>
                    <a:pt x="101" y="399"/>
                  </a:cubicBezTo>
                  <a:cubicBezTo>
                    <a:pt x="0" y="399"/>
                    <a:pt x="0" y="399"/>
                    <a:pt x="0" y="399"/>
                  </a:cubicBezTo>
                  <a:lnTo>
                    <a:pt x="0" y="1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9" name="Freeform 74"/>
            <p:cNvSpPr>
              <a:spLocks/>
            </p:cNvSpPr>
            <p:nvPr/>
          </p:nvSpPr>
          <p:spPr bwMode="auto">
            <a:xfrm>
              <a:off x="6076950" y="4945063"/>
              <a:ext cx="95250" cy="261937"/>
            </a:xfrm>
            <a:custGeom>
              <a:avLst/>
              <a:gdLst>
                <a:gd name="T0" fmla="*/ 43 w 145"/>
                <a:gd name="T1" fmla="*/ 78 h 399"/>
                <a:gd name="T2" fmla="*/ 0 w 145"/>
                <a:gd name="T3" fmla="*/ 78 h 399"/>
                <a:gd name="T4" fmla="*/ 0 w 145"/>
                <a:gd name="T5" fmla="*/ 0 h 399"/>
                <a:gd name="T6" fmla="*/ 121 w 145"/>
                <a:gd name="T7" fmla="*/ 0 h 399"/>
                <a:gd name="T8" fmla="*/ 145 w 145"/>
                <a:gd name="T9" fmla="*/ 20 h 399"/>
                <a:gd name="T10" fmla="*/ 145 w 145"/>
                <a:gd name="T11" fmla="*/ 399 h 399"/>
                <a:gd name="T12" fmla="*/ 43 w 145"/>
                <a:gd name="T13" fmla="*/ 399 h 399"/>
                <a:gd name="T14" fmla="*/ 43 w 145"/>
                <a:gd name="T15" fmla="*/ 78 h 3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399">
                  <a:moveTo>
                    <a:pt x="43" y="78"/>
                  </a:moveTo>
                  <a:cubicBezTo>
                    <a:pt x="0" y="78"/>
                    <a:pt x="0" y="78"/>
                    <a:pt x="0" y="78"/>
                  </a:cubicBezTo>
                  <a:cubicBezTo>
                    <a:pt x="0" y="0"/>
                    <a:pt x="0" y="0"/>
                    <a:pt x="0" y="0"/>
                  </a:cubicBezTo>
                  <a:cubicBezTo>
                    <a:pt x="121" y="0"/>
                    <a:pt x="121" y="0"/>
                    <a:pt x="121" y="0"/>
                  </a:cubicBezTo>
                  <a:cubicBezTo>
                    <a:pt x="135" y="0"/>
                    <a:pt x="145" y="7"/>
                    <a:pt x="145" y="20"/>
                  </a:cubicBezTo>
                  <a:cubicBezTo>
                    <a:pt x="145" y="399"/>
                    <a:pt x="145" y="399"/>
                    <a:pt x="145" y="399"/>
                  </a:cubicBezTo>
                  <a:cubicBezTo>
                    <a:pt x="43" y="399"/>
                    <a:pt x="43" y="399"/>
                    <a:pt x="43" y="399"/>
                  </a:cubicBezTo>
                  <a:lnTo>
                    <a:pt x="43"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0" name="Freeform 75"/>
            <p:cNvSpPr>
              <a:spLocks noEditPoints="1"/>
            </p:cNvSpPr>
            <p:nvPr/>
          </p:nvSpPr>
          <p:spPr bwMode="auto">
            <a:xfrm>
              <a:off x="6313488" y="4945063"/>
              <a:ext cx="225425" cy="261937"/>
            </a:xfrm>
            <a:custGeom>
              <a:avLst/>
              <a:gdLst>
                <a:gd name="T0" fmla="*/ 240 w 341"/>
                <a:gd name="T1" fmla="*/ 125 h 399"/>
                <a:gd name="T2" fmla="*/ 199 w 341"/>
                <a:gd name="T3" fmla="*/ 78 h 399"/>
                <a:gd name="T4" fmla="*/ 0 w 341"/>
                <a:gd name="T5" fmla="*/ 78 h 399"/>
                <a:gd name="T6" fmla="*/ 0 w 341"/>
                <a:gd name="T7" fmla="*/ 0 h 399"/>
                <a:gd name="T8" fmla="*/ 215 w 341"/>
                <a:gd name="T9" fmla="*/ 0 h 399"/>
                <a:gd name="T10" fmla="*/ 341 w 341"/>
                <a:gd name="T11" fmla="*/ 125 h 399"/>
                <a:gd name="T12" fmla="*/ 341 w 341"/>
                <a:gd name="T13" fmla="*/ 399 h 399"/>
                <a:gd name="T14" fmla="*/ 240 w 341"/>
                <a:gd name="T15" fmla="*/ 399 h 399"/>
                <a:gd name="T16" fmla="*/ 240 w 341"/>
                <a:gd name="T17" fmla="*/ 125 h 399"/>
                <a:gd name="T18" fmla="*/ 0 w 341"/>
                <a:gd name="T19" fmla="*/ 186 h 399"/>
                <a:gd name="T20" fmla="*/ 101 w 341"/>
                <a:gd name="T21" fmla="*/ 174 h 399"/>
                <a:gd name="T22" fmla="*/ 101 w 341"/>
                <a:gd name="T23" fmla="*/ 399 h 399"/>
                <a:gd name="T24" fmla="*/ 0 w 341"/>
                <a:gd name="T25" fmla="*/ 399 h 399"/>
                <a:gd name="T26" fmla="*/ 0 w 341"/>
                <a:gd name="T27" fmla="*/ 186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1" h="399">
                  <a:moveTo>
                    <a:pt x="240" y="125"/>
                  </a:moveTo>
                  <a:cubicBezTo>
                    <a:pt x="240" y="95"/>
                    <a:pt x="230" y="78"/>
                    <a:pt x="199" y="78"/>
                  </a:cubicBezTo>
                  <a:cubicBezTo>
                    <a:pt x="0" y="78"/>
                    <a:pt x="0" y="78"/>
                    <a:pt x="0" y="78"/>
                  </a:cubicBezTo>
                  <a:cubicBezTo>
                    <a:pt x="0" y="0"/>
                    <a:pt x="0" y="0"/>
                    <a:pt x="0" y="0"/>
                  </a:cubicBezTo>
                  <a:cubicBezTo>
                    <a:pt x="215" y="0"/>
                    <a:pt x="215" y="0"/>
                    <a:pt x="215" y="0"/>
                  </a:cubicBezTo>
                  <a:cubicBezTo>
                    <a:pt x="299" y="0"/>
                    <a:pt x="341" y="47"/>
                    <a:pt x="341" y="125"/>
                  </a:cubicBezTo>
                  <a:cubicBezTo>
                    <a:pt x="341" y="399"/>
                    <a:pt x="341" y="399"/>
                    <a:pt x="341" y="399"/>
                  </a:cubicBezTo>
                  <a:cubicBezTo>
                    <a:pt x="240" y="399"/>
                    <a:pt x="240" y="399"/>
                    <a:pt x="240" y="399"/>
                  </a:cubicBezTo>
                  <a:lnTo>
                    <a:pt x="240" y="125"/>
                  </a:lnTo>
                  <a:close/>
                  <a:moveTo>
                    <a:pt x="0" y="186"/>
                  </a:moveTo>
                  <a:cubicBezTo>
                    <a:pt x="101" y="174"/>
                    <a:pt x="101" y="174"/>
                    <a:pt x="101" y="174"/>
                  </a:cubicBezTo>
                  <a:cubicBezTo>
                    <a:pt x="101" y="399"/>
                    <a:pt x="101" y="399"/>
                    <a:pt x="101" y="399"/>
                  </a:cubicBezTo>
                  <a:cubicBezTo>
                    <a:pt x="0" y="399"/>
                    <a:pt x="0" y="399"/>
                    <a:pt x="0" y="399"/>
                  </a:cubicBezTo>
                  <a:lnTo>
                    <a:pt x="0" y="1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1" name="Freeform 76"/>
            <p:cNvSpPr>
              <a:spLocks/>
            </p:cNvSpPr>
            <p:nvPr/>
          </p:nvSpPr>
          <p:spPr bwMode="auto">
            <a:xfrm>
              <a:off x="6581775" y="4945063"/>
              <a:ext cx="190500" cy="261937"/>
            </a:xfrm>
            <a:custGeom>
              <a:avLst/>
              <a:gdLst>
                <a:gd name="T0" fmla="*/ 188 w 288"/>
                <a:gd name="T1" fmla="*/ 78 h 399"/>
                <a:gd name="T2" fmla="*/ 0 w 288"/>
                <a:gd name="T3" fmla="*/ 78 h 399"/>
                <a:gd name="T4" fmla="*/ 0 w 288"/>
                <a:gd name="T5" fmla="*/ 0 h 399"/>
                <a:gd name="T6" fmla="*/ 261 w 288"/>
                <a:gd name="T7" fmla="*/ 0 h 399"/>
                <a:gd name="T8" fmla="*/ 288 w 288"/>
                <a:gd name="T9" fmla="*/ 23 h 399"/>
                <a:gd name="T10" fmla="*/ 288 w 288"/>
                <a:gd name="T11" fmla="*/ 399 h 399"/>
                <a:gd name="T12" fmla="*/ 188 w 288"/>
                <a:gd name="T13" fmla="*/ 399 h 399"/>
                <a:gd name="T14" fmla="*/ 188 w 288"/>
                <a:gd name="T15" fmla="*/ 78 h 3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399">
                  <a:moveTo>
                    <a:pt x="188" y="78"/>
                  </a:moveTo>
                  <a:cubicBezTo>
                    <a:pt x="0" y="78"/>
                    <a:pt x="0" y="78"/>
                    <a:pt x="0" y="78"/>
                  </a:cubicBezTo>
                  <a:cubicBezTo>
                    <a:pt x="0" y="0"/>
                    <a:pt x="0" y="0"/>
                    <a:pt x="0" y="0"/>
                  </a:cubicBezTo>
                  <a:cubicBezTo>
                    <a:pt x="261" y="0"/>
                    <a:pt x="261" y="0"/>
                    <a:pt x="261" y="0"/>
                  </a:cubicBezTo>
                  <a:cubicBezTo>
                    <a:pt x="276" y="0"/>
                    <a:pt x="288" y="10"/>
                    <a:pt x="288" y="23"/>
                  </a:cubicBezTo>
                  <a:cubicBezTo>
                    <a:pt x="288" y="399"/>
                    <a:pt x="288" y="399"/>
                    <a:pt x="288" y="399"/>
                  </a:cubicBezTo>
                  <a:cubicBezTo>
                    <a:pt x="188" y="399"/>
                    <a:pt x="188" y="399"/>
                    <a:pt x="188" y="399"/>
                  </a:cubicBezTo>
                  <a:lnTo>
                    <a:pt x="188"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2" name="Freeform 77"/>
            <p:cNvSpPr>
              <a:spLocks/>
            </p:cNvSpPr>
            <p:nvPr/>
          </p:nvSpPr>
          <p:spPr bwMode="auto">
            <a:xfrm>
              <a:off x="6821488" y="4945063"/>
              <a:ext cx="336550" cy="266700"/>
            </a:xfrm>
            <a:custGeom>
              <a:avLst/>
              <a:gdLst>
                <a:gd name="T0" fmla="*/ 32 w 510"/>
                <a:gd name="T1" fmla="*/ 360 h 405"/>
                <a:gd name="T2" fmla="*/ 32 w 510"/>
                <a:gd name="T3" fmla="*/ 78 h 405"/>
                <a:gd name="T4" fmla="*/ 0 w 510"/>
                <a:gd name="T5" fmla="*/ 78 h 405"/>
                <a:gd name="T6" fmla="*/ 0 w 510"/>
                <a:gd name="T7" fmla="*/ 0 h 405"/>
                <a:gd name="T8" fmla="*/ 105 w 510"/>
                <a:gd name="T9" fmla="*/ 0 h 405"/>
                <a:gd name="T10" fmla="*/ 131 w 510"/>
                <a:gd name="T11" fmla="*/ 22 h 405"/>
                <a:gd name="T12" fmla="*/ 131 w 510"/>
                <a:gd name="T13" fmla="*/ 307 h 405"/>
                <a:gd name="T14" fmla="*/ 219 w 510"/>
                <a:gd name="T15" fmla="*/ 322 h 405"/>
                <a:gd name="T16" fmla="*/ 219 w 510"/>
                <a:gd name="T17" fmla="*/ 0 h 405"/>
                <a:gd name="T18" fmla="*/ 318 w 510"/>
                <a:gd name="T19" fmla="*/ 0 h 405"/>
                <a:gd name="T20" fmla="*/ 318 w 510"/>
                <a:gd name="T21" fmla="*/ 323 h 405"/>
                <a:gd name="T22" fmla="*/ 409 w 510"/>
                <a:gd name="T23" fmla="*/ 244 h 405"/>
                <a:gd name="T24" fmla="*/ 409 w 510"/>
                <a:gd name="T25" fmla="*/ 0 h 405"/>
                <a:gd name="T26" fmla="*/ 510 w 510"/>
                <a:gd name="T27" fmla="*/ 0 h 405"/>
                <a:gd name="T28" fmla="*/ 510 w 510"/>
                <a:gd name="T29" fmla="*/ 243 h 405"/>
                <a:gd name="T30" fmla="*/ 270 w 510"/>
                <a:gd name="T31" fmla="*/ 405 h 405"/>
                <a:gd name="T32" fmla="*/ 32 w 510"/>
                <a:gd name="T33" fmla="*/ 36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0" h="405">
                  <a:moveTo>
                    <a:pt x="32" y="360"/>
                  </a:moveTo>
                  <a:cubicBezTo>
                    <a:pt x="32" y="78"/>
                    <a:pt x="32" y="78"/>
                    <a:pt x="32" y="78"/>
                  </a:cubicBezTo>
                  <a:cubicBezTo>
                    <a:pt x="0" y="78"/>
                    <a:pt x="0" y="78"/>
                    <a:pt x="0" y="78"/>
                  </a:cubicBezTo>
                  <a:cubicBezTo>
                    <a:pt x="0" y="0"/>
                    <a:pt x="0" y="0"/>
                    <a:pt x="0" y="0"/>
                  </a:cubicBezTo>
                  <a:cubicBezTo>
                    <a:pt x="105" y="0"/>
                    <a:pt x="105" y="0"/>
                    <a:pt x="105" y="0"/>
                  </a:cubicBezTo>
                  <a:cubicBezTo>
                    <a:pt x="119" y="0"/>
                    <a:pt x="131" y="10"/>
                    <a:pt x="131" y="22"/>
                  </a:cubicBezTo>
                  <a:cubicBezTo>
                    <a:pt x="131" y="307"/>
                    <a:pt x="131" y="307"/>
                    <a:pt x="131" y="307"/>
                  </a:cubicBezTo>
                  <a:cubicBezTo>
                    <a:pt x="142" y="311"/>
                    <a:pt x="175" y="320"/>
                    <a:pt x="219" y="322"/>
                  </a:cubicBezTo>
                  <a:cubicBezTo>
                    <a:pt x="219" y="0"/>
                    <a:pt x="219" y="0"/>
                    <a:pt x="219" y="0"/>
                  </a:cubicBezTo>
                  <a:cubicBezTo>
                    <a:pt x="318" y="0"/>
                    <a:pt x="318" y="0"/>
                    <a:pt x="318" y="0"/>
                  </a:cubicBezTo>
                  <a:cubicBezTo>
                    <a:pt x="318" y="323"/>
                    <a:pt x="318" y="323"/>
                    <a:pt x="318" y="323"/>
                  </a:cubicBezTo>
                  <a:cubicBezTo>
                    <a:pt x="374" y="319"/>
                    <a:pt x="409" y="284"/>
                    <a:pt x="409" y="244"/>
                  </a:cubicBezTo>
                  <a:cubicBezTo>
                    <a:pt x="409" y="0"/>
                    <a:pt x="409" y="0"/>
                    <a:pt x="409" y="0"/>
                  </a:cubicBezTo>
                  <a:cubicBezTo>
                    <a:pt x="510" y="0"/>
                    <a:pt x="510" y="0"/>
                    <a:pt x="510" y="0"/>
                  </a:cubicBezTo>
                  <a:cubicBezTo>
                    <a:pt x="510" y="243"/>
                    <a:pt x="510" y="243"/>
                    <a:pt x="510" y="243"/>
                  </a:cubicBezTo>
                  <a:cubicBezTo>
                    <a:pt x="510" y="340"/>
                    <a:pt x="409" y="405"/>
                    <a:pt x="270" y="405"/>
                  </a:cubicBezTo>
                  <a:cubicBezTo>
                    <a:pt x="173" y="405"/>
                    <a:pt x="95" y="384"/>
                    <a:pt x="32" y="36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3" name="Freeform 78"/>
            <p:cNvSpPr>
              <a:spLocks/>
            </p:cNvSpPr>
            <p:nvPr/>
          </p:nvSpPr>
          <p:spPr bwMode="auto">
            <a:xfrm>
              <a:off x="7205663" y="4945063"/>
              <a:ext cx="193675" cy="261937"/>
            </a:xfrm>
            <a:custGeom>
              <a:avLst/>
              <a:gdLst>
                <a:gd name="T0" fmla="*/ 0 w 292"/>
                <a:gd name="T1" fmla="*/ 320 h 399"/>
                <a:gd name="T2" fmla="*/ 126 w 292"/>
                <a:gd name="T3" fmla="*/ 320 h 399"/>
                <a:gd name="T4" fmla="*/ 192 w 292"/>
                <a:gd name="T5" fmla="*/ 259 h 399"/>
                <a:gd name="T6" fmla="*/ 192 w 292"/>
                <a:gd name="T7" fmla="*/ 78 h 399"/>
                <a:gd name="T8" fmla="*/ 0 w 292"/>
                <a:gd name="T9" fmla="*/ 78 h 399"/>
                <a:gd name="T10" fmla="*/ 0 w 292"/>
                <a:gd name="T11" fmla="*/ 0 h 399"/>
                <a:gd name="T12" fmla="*/ 266 w 292"/>
                <a:gd name="T13" fmla="*/ 0 h 399"/>
                <a:gd name="T14" fmla="*/ 292 w 292"/>
                <a:gd name="T15" fmla="*/ 22 h 399"/>
                <a:gd name="T16" fmla="*/ 292 w 292"/>
                <a:gd name="T17" fmla="*/ 271 h 399"/>
                <a:gd name="T18" fmla="*/ 154 w 292"/>
                <a:gd name="T19" fmla="*/ 399 h 399"/>
                <a:gd name="T20" fmla="*/ 0 w 292"/>
                <a:gd name="T21" fmla="*/ 399 h 399"/>
                <a:gd name="T22" fmla="*/ 0 w 292"/>
                <a:gd name="T23" fmla="*/ 32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2" h="399">
                  <a:moveTo>
                    <a:pt x="0" y="320"/>
                  </a:moveTo>
                  <a:cubicBezTo>
                    <a:pt x="126" y="320"/>
                    <a:pt x="126" y="320"/>
                    <a:pt x="126" y="320"/>
                  </a:cubicBezTo>
                  <a:cubicBezTo>
                    <a:pt x="177" y="320"/>
                    <a:pt x="192" y="300"/>
                    <a:pt x="192" y="259"/>
                  </a:cubicBezTo>
                  <a:cubicBezTo>
                    <a:pt x="192" y="78"/>
                    <a:pt x="192" y="78"/>
                    <a:pt x="192" y="78"/>
                  </a:cubicBezTo>
                  <a:cubicBezTo>
                    <a:pt x="0" y="78"/>
                    <a:pt x="0" y="78"/>
                    <a:pt x="0" y="78"/>
                  </a:cubicBezTo>
                  <a:cubicBezTo>
                    <a:pt x="0" y="0"/>
                    <a:pt x="0" y="0"/>
                    <a:pt x="0" y="0"/>
                  </a:cubicBezTo>
                  <a:cubicBezTo>
                    <a:pt x="266" y="0"/>
                    <a:pt x="266" y="0"/>
                    <a:pt x="266" y="0"/>
                  </a:cubicBezTo>
                  <a:cubicBezTo>
                    <a:pt x="280" y="0"/>
                    <a:pt x="292" y="10"/>
                    <a:pt x="292" y="22"/>
                  </a:cubicBezTo>
                  <a:cubicBezTo>
                    <a:pt x="292" y="271"/>
                    <a:pt x="292" y="271"/>
                    <a:pt x="292" y="271"/>
                  </a:cubicBezTo>
                  <a:cubicBezTo>
                    <a:pt x="292" y="341"/>
                    <a:pt x="238" y="399"/>
                    <a:pt x="154" y="399"/>
                  </a:cubicBezTo>
                  <a:cubicBezTo>
                    <a:pt x="0" y="399"/>
                    <a:pt x="0" y="399"/>
                    <a:pt x="0" y="399"/>
                  </a:cubicBezTo>
                  <a:lnTo>
                    <a:pt x="0"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44" name="Freeform 79"/>
            <p:cNvSpPr>
              <a:spLocks noEditPoints="1"/>
            </p:cNvSpPr>
            <p:nvPr/>
          </p:nvSpPr>
          <p:spPr bwMode="auto">
            <a:xfrm>
              <a:off x="7459663" y="4945063"/>
              <a:ext cx="225425" cy="261937"/>
            </a:xfrm>
            <a:custGeom>
              <a:avLst/>
              <a:gdLst>
                <a:gd name="T0" fmla="*/ 240 w 341"/>
                <a:gd name="T1" fmla="*/ 125 h 399"/>
                <a:gd name="T2" fmla="*/ 199 w 341"/>
                <a:gd name="T3" fmla="*/ 78 h 399"/>
                <a:gd name="T4" fmla="*/ 0 w 341"/>
                <a:gd name="T5" fmla="*/ 78 h 399"/>
                <a:gd name="T6" fmla="*/ 0 w 341"/>
                <a:gd name="T7" fmla="*/ 0 h 399"/>
                <a:gd name="T8" fmla="*/ 215 w 341"/>
                <a:gd name="T9" fmla="*/ 0 h 399"/>
                <a:gd name="T10" fmla="*/ 341 w 341"/>
                <a:gd name="T11" fmla="*/ 125 h 399"/>
                <a:gd name="T12" fmla="*/ 341 w 341"/>
                <a:gd name="T13" fmla="*/ 399 h 399"/>
                <a:gd name="T14" fmla="*/ 240 w 341"/>
                <a:gd name="T15" fmla="*/ 399 h 399"/>
                <a:gd name="T16" fmla="*/ 240 w 341"/>
                <a:gd name="T17" fmla="*/ 125 h 399"/>
                <a:gd name="T18" fmla="*/ 0 w 341"/>
                <a:gd name="T19" fmla="*/ 186 h 399"/>
                <a:gd name="T20" fmla="*/ 101 w 341"/>
                <a:gd name="T21" fmla="*/ 174 h 399"/>
                <a:gd name="T22" fmla="*/ 101 w 341"/>
                <a:gd name="T23" fmla="*/ 399 h 399"/>
                <a:gd name="T24" fmla="*/ 0 w 341"/>
                <a:gd name="T25" fmla="*/ 399 h 399"/>
                <a:gd name="T26" fmla="*/ 0 w 341"/>
                <a:gd name="T27" fmla="*/ 186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1" h="399">
                  <a:moveTo>
                    <a:pt x="240" y="125"/>
                  </a:moveTo>
                  <a:cubicBezTo>
                    <a:pt x="240" y="95"/>
                    <a:pt x="230" y="78"/>
                    <a:pt x="199" y="78"/>
                  </a:cubicBezTo>
                  <a:cubicBezTo>
                    <a:pt x="0" y="78"/>
                    <a:pt x="0" y="78"/>
                    <a:pt x="0" y="78"/>
                  </a:cubicBezTo>
                  <a:cubicBezTo>
                    <a:pt x="0" y="0"/>
                    <a:pt x="0" y="0"/>
                    <a:pt x="0" y="0"/>
                  </a:cubicBezTo>
                  <a:cubicBezTo>
                    <a:pt x="215" y="0"/>
                    <a:pt x="215" y="0"/>
                    <a:pt x="215" y="0"/>
                  </a:cubicBezTo>
                  <a:cubicBezTo>
                    <a:pt x="299" y="0"/>
                    <a:pt x="341" y="47"/>
                    <a:pt x="341" y="125"/>
                  </a:cubicBezTo>
                  <a:cubicBezTo>
                    <a:pt x="341" y="399"/>
                    <a:pt x="341" y="399"/>
                    <a:pt x="341" y="399"/>
                  </a:cubicBezTo>
                  <a:cubicBezTo>
                    <a:pt x="240" y="399"/>
                    <a:pt x="240" y="399"/>
                    <a:pt x="240" y="399"/>
                  </a:cubicBezTo>
                  <a:lnTo>
                    <a:pt x="240" y="125"/>
                  </a:lnTo>
                  <a:close/>
                  <a:moveTo>
                    <a:pt x="0" y="186"/>
                  </a:moveTo>
                  <a:cubicBezTo>
                    <a:pt x="101" y="174"/>
                    <a:pt x="101" y="174"/>
                    <a:pt x="101" y="174"/>
                  </a:cubicBezTo>
                  <a:cubicBezTo>
                    <a:pt x="101" y="399"/>
                    <a:pt x="101" y="399"/>
                    <a:pt x="101" y="399"/>
                  </a:cubicBezTo>
                  <a:cubicBezTo>
                    <a:pt x="0" y="399"/>
                    <a:pt x="0" y="399"/>
                    <a:pt x="0" y="399"/>
                  </a:cubicBezTo>
                  <a:lnTo>
                    <a:pt x="0" y="1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sp>
        <p:nvSpPr>
          <p:cNvPr id="2" name="TextBox 1"/>
          <p:cNvSpPr txBox="1"/>
          <p:nvPr/>
        </p:nvSpPr>
        <p:spPr>
          <a:xfrm>
            <a:off x="4348766" y="1247614"/>
            <a:ext cx="6284563" cy="1175706"/>
          </a:xfrm>
          <a:prstGeom prst="rect">
            <a:avLst/>
          </a:prstGeom>
          <a:noFill/>
        </p:spPr>
        <p:txBody>
          <a:bodyPr wrap="square" rtlCol="1">
            <a:spAutoFit/>
          </a:bodyPr>
          <a:lstStyle/>
          <a:p>
            <a:pPr algn="r" rtl="1">
              <a:lnSpc>
                <a:spcPct val="80000"/>
              </a:lnSpc>
              <a:spcBef>
                <a:spcPct val="0"/>
              </a:spcBef>
            </a:pPr>
            <a:r>
              <a:rPr lang="he-IL" sz="4400" b="1" dirty="0" smtClean="0">
                <a:latin typeface="Arial" panose="020B0604020202020204" pitchFamily="34" charset="0"/>
                <a:ea typeface="+mj-ea"/>
                <a:cs typeface="Arial" panose="020B0604020202020204" pitchFamily="34" charset="0"/>
              </a:rPr>
              <a:t>המדור לתוכניות מיוחדות, הכשרה והשתלמויות</a:t>
            </a:r>
            <a:endParaRPr lang="he-IL" sz="4400" b="1"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907050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a:xfrm>
            <a:off x="925654" y="1329630"/>
            <a:ext cx="8651592" cy="691777"/>
          </a:xfrm>
        </p:spPr>
        <p:txBody>
          <a:bodyPr>
            <a:normAutofit/>
          </a:bodyPr>
          <a:lstStyle/>
          <a:p>
            <a:r>
              <a:rPr lang="he-IL" dirty="0" smtClean="0"/>
              <a:t>המרכז להכשרה והשתלמויות</a:t>
            </a:r>
            <a:endParaRPr lang="he-IL" dirty="0"/>
          </a:p>
        </p:txBody>
      </p:sp>
      <p:sp>
        <p:nvSpPr>
          <p:cNvPr id="34818" name="מציין מיקום תוכן 1"/>
          <p:cNvSpPr>
            <a:spLocks noGrp="1"/>
          </p:cNvSpPr>
          <p:nvPr>
            <p:ph idx="1"/>
          </p:nvPr>
        </p:nvSpPr>
        <p:spPr>
          <a:xfrm>
            <a:off x="901657" y="2166919"/>
            <a:ext cx="10512425" cy="4692650"/>
          </a:xfrm>
        </p:spPr>
        <p:txBody>
          <a:bodyPr/>
          <a:lstStyle/>
          <a:p>
            <a:pPr lvl="1"/>
            <a:r>
              <a:rPr lang="he-IL" altLang="he-IL" dirty="0"/>
              <a:t>המדור מציע לקהל הרחב ולגופי התעסוקה השונים באזור מגוון קורסים בתחום ההכשרה המקצועית שמטרתו מתן מענה לדרישות עולם התעסוקה כיום. </a:t>
            </a:r>
            <a:endParaRPr lang="en-US" altLang="he-IL" dirty="0"/>
          </a:p>
          <a:p>
            <a:pPr lvl="1"/>
            <a:r>
              <a:rPr lang="he-IL" altLang="he-IL" dirty="0"/>
              <a:t>מורכב מ- 4 ענפים מרכזיים המשקפים את הנדרש כיום במשק, ונותנים מענה לצרכי המתעניינים, בין אם אלה אקדמאים שמטרתם העשרת סל הידע והכישורים האישי שלהם, ובין אם </a:t>
            </a:r>
            <a:r>
              <a:rPr lang="he-IL" altLang="he-IL" dirty="0" smtClean="0"/>
              <a:t>אלה </a:t>
            </a:r>
            <a:r>
              <a:rPr lang="he-IL" altLang="he-IL" dirty="0"/>
              <a:t>הרוצים לרכוש הכשרה </a:t>
            </a:r>
            <a:r>
              <a:rPr lang="he-IL" altLang="he-IL" dirty="0" smtClean="0"/>
              <a:t>רלוונטית </a:t>
            </a:r>
            <a:r>
              <a:rPr lang="he-IL" altLang="he-IL" dirty="0"/>
              <a:t>לעולם הטכנולוגי המתפתח כיום</a:t>
            </a:r>
            <a:r>
              <a:rPr lang="he-IL" altLang="he-IL" dirty="0" smtClean="0"/>
              <a:t>.</a:t>
            </a:r>
          </a:p>
        </p:txBody>
      </p:sp>
      <p:pic>
        <p:nvPicPr>
          <p:cNvPr id="1026" name="Picture 2" descr="D:\Desktop\חשמל ותעשייה.png">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3427" y="4981030"/>
            <a:ext cx="1311275" cy="124936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esktop\ניהול ובטיחות.png">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458" y="4981030"/>
            <a:ext cx="1311275" cy="12922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Desktop\עיצוב ופרסום.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9863" y="4646068"/>
            <a:ext cx="1322387" cy="15843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Desktop\הייטק וסייבר.png">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3287" y="4706393"/>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6912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p:txBody>
          <a:bodyPr>
            <a:normAutofit/>
          </a:bodyPr>
          <a:lstStyle/>
          <a:p>
            <a:r>
              <a:rPr lang="he-IL" dirty="0"/>
              <a:t>ענף התעשייה</a:t>
            </a:r>
          </a:p>
        </p:txBody>
      </p:sp>
      <p:sp>
        <p:nvSpPr>
          <p:cNvPr id="2" name="מציין מיקום תוכן 1"/>
          <p:cNvSpPr>
            <a:spLocks noGrp="1"/>
          </p:cNvSpPr>
          <p:nvPr>
            <p:ph idx="1"/>
          </p:nvPr>
        </p:nvSpPr>
        <p:spPr>
          <a:xfrm>
            <a:off x="4773881" y="1484314"/>
            <a:ext cx="6578332" cy="4692650"/>
          </a:xfrm>
        </p:spPr>
        <p:txBody>
          <a:bodyPr>
            <a:normAutofit fontScale="92500" lnSpcReduction="10000"/>
          </a:bodyPr>
          <a:lstStyle/>
          <a:p>
            <a:pPr marL="0" lvl="1" indent="0">
              <a:buNone/>
            </a:pPr>
            <a:r>
              <a:rPr lang="he-IL" dirty="0"/>
              <a:t>מרכז בתוכו את כל קורסי ההכשרה המסורתית המוכרים והידועים של המכללה. המכללה הייתה שותפה להכשרת כח אדם לכל המפעלים באזור, במסגרת הקמתם ולאורך השנים.</a:t>
            </a:r>
          </a:p>
          <a:p>
            <a:r>
              <a:rPr lang="he-IL" dirty="0"/>
              <a:t>הקורסים מרוכזים לפי מחלקות:</a:t>
            </a:r>
          </a:p>
          <a:p>
            <a:pPr lvl="1"/>
            <a:r>
              <a:rPr lang="he-IL" b="1" dirty="0"/>
              <a:t>מחלקת הגז </a:t>
            </a:r>
            <a:r>
              <a:rPr lang="he-IL" dirty="0"/>
              <a:t>- כוללת את כל מקצועות הגז הטבעי ומהווה מרכז </a:t>
            </a:r>
            <a:r>
              <a:rPr lang="he-IL" dirty="0" smtClean="0"/>
              <a:t>יחיד באזור</a:t>
            </a:r>
            <a:endParaRPr lang="he-IL" dirty="0"/>
          </a:p>
          <a:p>
            <a:pPr lvl="1"/>
            <a:r>
              <a:rPr lang="he-IL" b="1" dirty="0"/>
              <a:t>מחלקת חשמל </a:t>
            </a:r>
            <a:r>
              <a:rPr lang="he-IL" dirty="0"/>
              <a:t>- קורסי החשמל המגוונים אשר מאפשרים כניסה למקצוע והתמקצעות לעוסקים בו</a:t>
            </a:r>
          </a:p>
          <a:p>
            <a:pPr lvl="1"/>
            <a:r>
              <a:rPr lang="he-IL" b="1" dirty="0"/>
              <a:t>מחלקת מכונות </a:t>
            </a:r>
            <a:r>
              <a:rPr lang="he-IL" dirty="0"/>
              <a:t>- קורסי המכונות השונים שעונים על הצרכים השונים בעולם מכני וטכנולוגי מתקדם</a:t>
            </a:r>
          </a:p>
          <a:p>
            <a:pPr lvl="1"/>
            <a:r>
              <a:rPr lang="he-IL" b="1" dirty="0"/>
              <a:t>מחלקת הפעלה </a:t>
            </a:r>
            <a:r>
              <a:rPr lang="he-IL" dirty="0"/>
              <a:t>- נותנת מענה למפעלים בקליטת עובדים מקצועיים ומוכנים יותר לתעשייה הכימית </a:t>
            </a:r>
            <a:r>
              <a:rPr lang="he-IL" dirty="0" smtClean="0"/>
              <a:t>והמסורתית</a:t>
            </a:r>
          </a:p>
          <a:p>
            <a:pPr marL="0" lvl="1" indent="0">
              <a:buNone/>
            </a:pPr>
            <a:endParaRPr lang="he-IL" dirty="0"/>
          </a:p>
          <a:p>
            <a:endParaRPr lang="he-IL" dirty="0"/>
          </a:p>
        </p:txBody>
      </p:sp>
      <p:pic>
        <p:nvPicPr>
          <p:cNvPr id="7" name="Picture Placeholder 6"/>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9862" r="29862"/>
          <a:stretch>
            <a:fillRect/>
          </a:stretch>
        </p:blipFill>
        <p:spPr/>
      </p:pic>
      <p:pic>
        <p:nvPicPr>
          <p:cNvPr id="1026" name="Picture 2" descr="D:\Desktop\תמונה1.png">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3969" y="5957322"/>
            <a:ext cx="542925" cy="47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6986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a:xfrm>
            <a:off x="3223647" y="420070"/>
            <a:ext cx="6279287" cy="691777"/>
          </a:xfrm>
        </p:spPr>
        <p:txBody>
          <a:bodyPr>
            <a:normAutofit fontScale="90000"/>
          </a:bodyPr>
          <a:lstStyle/>
          <a:p>
            <a:r>
              <a:rPr lang="he-IL" dirty="0"/>
              <a:t>ענף הניהול, בטיחות ונגישות</a:t>
            </a:r>
          </a:p>
        </p:txBody>
      </p:sp>
      <p:sp>
        <p:nvSpPr>
          <p:cNvPr id="37890" name="מציין מיקום תוכן 1"/>
          <p:cNvSpPr>
            <a:spLocks noGrp="1"/>
          </p:cNvSpPr>
          <p:nvPr>
            <p:ph idx="1"/>
          </p:nvPr>
        </p:nvSpPr>
        <p:spPr>
          <a:xfrm>
            <a:off x="4773881" y="1484314"/>
            <a:ext cx="6578332" cy="4692650"/>
          </a:xfrm>
        </p:spPr>
        <p:txBody>
          <a:bodyPr/>
          <a:lstStyle/>
          <a:p>
            <a:pPr marL="0" lvl="1" indent="0">
              <a:buNone/>
            </a:pPr>
            <a:r>
              <a:rPr lang="he-IL" altLang="he-IL" dirty="0"/>
              <a:t>בענף זה נלמדים קורסי ניהול שונים אשר מהווים יתרון מקצועי לאנשים שמעוניינים להתקדם ולהרחיב את סל כלי הניהול ועל ידי כך להתברג בתפקידים המובילים והמגוונים בעולם התעסוקה. הענף פונה הן לקהל המקצועי והן לקהל האקדמי. קורסים מוצעים - </a:t>
            </a:r>
            <a:r>
              <a:rPr lang="he-IL" altLang="he-IL" b="1" dirty="0">
                <a:solidFill>
                  <a:srgbClr val="0064FF"/>
                </a:solidFill>
              </a:rPr>
              <a:t>מנהל עבודה בתעשייה, מנהלי עבודה בבניה, ממונה בטיחות, ממונה נגישות, ניהול לוגיסטי, ניהול מחסן, השתלמויות לממוני בטיחות ועוד</a:t>
            </a:r>
            <a:r>
              <a:rPr lang="he-IL" altLang="he-IL" dirty="0"/>
              <a:t>.</a:t>
            </a:r>
            <a:endParaRPr lang="en-US" altLang="he-IL" dirty="0"/>
          </a:p>
        </p:txBody>
      </p:sp>
      <p:pic>
        <p:nvPicPr>
          <p:cNvPr id="7" name="Picture Placeholder 6"/>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14277" r="43595"/>
          <a:stretch/>
        </p:blipFill>
        <p:spPr>
          <a:xfrm>
            <a:off x="0" y="379709"/>
            <a:ext cx="3432126" cy="5702758"/>
          </a:xfrm>
        </p:spPr>
      </p:pic>
      <p:sp>
        <p:nvSpPr>
          <p:cNvPr id="37894" name="AutoShape 4" descr="data:image/jpeg;base64,/9j/4AAQSkZJRgABAQAAAQABAAD/2wCEAAkGBxQQEhQQEBAUFBQQFBgUFBQUEBQUFRcVFBQWFhcVFRQYHSggGBolHBQUITEhJSkrLi4uFx8zODMtNygtLiwBCgoKDg0OGxAQGywlICYsLCwtLCwsLCwtLCwsLCwsLCwsNCwsLCwsLCwsLCwsLDQsLCwsLCwsLCwsLiwsLCwsLP/AABEIALcBEwMBIgACEQEDEQH/xAAcAAABBQEBAQAAAAAAAAAAAAAAAQIDBAUGBwj/xABAEAABAwEFBQQIBAQFBQAAAAABAAIRAwQFEiExBkFRYXETIoGRBxQyQlKhscEjctHwM2KCohVDkuHxFiVEY8L/xAAaAQACAwEBAAAAAAAAAAAAAAAAAQIDBAUG/8QAMREAAgIBAwEGBQIHAQAAAAAAAAECEQMEITESBRNBUXHBIjJhofCRsRRCUoHR4fEz/9oADAMBAAIRAxEAPwD3FCEIAEIQgAQhCABCEIAEIQgAQhCABCEIAEIQgAQhCABCEIAEIQgAQhCABCEIAEIQgAQhCABCEIAEIQgAQhCAElEpsolAD5QmSllADkJsolADkJJRKAFQiVFXrhgz8AlKSirY0m9kSpMQ4hY9pt5O+BwCoG0Of7OQ+I/Yb1y83auKD6Yq2aYaWTVs6cOHFKucovj2ZPMq7StrhqZ6qzF2jCfzKhT0zXDNZCpUrwB1yVtjwcwZW2GWE/lZRKEo8ochCw9qb/bY6eoxuBIncB7xHyHEqwiW73vqjZW4qr44NGbj4Lgb79JDhIpgMG4ZOf4nQdAPFcLfN+vrPNRziST3ZM+PVa2wuxj7xcatYubZ2mHODgHveCCWN4CIl3OBnMAylbtuLXVMCs9smAGuJMnOPJZ1Pa21sOJtrrDOAceRjU8wvcv+jLDhw+qMj+rfxM5rmNpfRTRrAusb+xdHsul7DyDj3mjzHJLcNjAuD0q16ZDbUxtdmhc0BlQf/LumXVeq3JfNG20hWs9QPboRo5rt7XNOYK+fL62JtliBfVpQxp9tpxM1gEu0E/dWdhNqXXdaRUfnRqDBXaOE5PA3luvQuG9FoKPopCZRqh7Q9hDmuAc0gyCCJBB4QnpiBCEIAEIQgAQhCABCEIAEIQgCKUSmyiUAOlEpkolAD5RKZKJQMfKXEoy6FRtNrhU5s8cUbkThjcnsWLTbMOmqyrTadXOKjc6ZcSq7G4ziPsjQfdeV1naWTM6jt+cnRxYIxFDcfefpubx6qQd7k3lv6cAk9o8h8z+ikKwxdL83Lmxccckw1CcgmAyU8KfeuXiKqJmBWbO/CZaY+h6qkHp2LmunptQk1RVKNnQOtADC9xhrQXOPAASV4Ltrf7rTVc6cnmY4NGTQvQ9rr1NOxVgDm8Cn4OcMX9uJeMVzLvkvQYs6ycGHJi6Czct2vtdenQpxiqODRJAAGriSeAkxviF9H3dYmWem2jSaGspiAAIHEnqSSSeJXkfopsTfXiTTJNGiXB2cNe6G57jLXkZ/ZexSrylkkolMlLKYhtpoNqsdTqNDmPaWuaRILSIIK+cdtNn3Xfan0DJYe/ScfepuJieYgg8xzX0jK4X0vXH6xY/WGj8SyHHzNIwKg8Mnf0Hiq8kbVk4OmUfQtf5q0H2KoZdZu9TnU0nHT+l3yc0L0pfOPo8vT1W8LO+Ya93Yv4Yavdz5B2E+C+jE8criKapiyiU2UKZEdKRJKEwHSiU1KgBUqalSEKhIhAyvKSUkpJQMdKJTZSSgB0olNlR16kBQnNRi2xxjbor220xkFRknVFV0lOpjMLyGr1Ms2R77HUhBQiMtLZhg35n9EtemWgNGpyCs2RmJ+I9VYNLFVB+Bvzd/slDR95FyXi6Xp/wTy9Lry3KAp4co0UdXMx5rUtYgSdyzWN37yqtTg7qXTY8c+pWJhhNJ3BLVdCGNgLO93RZ9RITHuKlKheoym48DicXt1aiaQp8arT4YHrg6bJM816B6QbMTRxNycHDPr3Z/uXAxhpFrTBw93kQ10HzcF6fsmTeJNuzJrPm2PRvRSx3rNqeHjAGMaW4sy4nE12HgAHiea9NxLzT0TWCoO1tjmgU7QxjaZxAl2EnEYGgBEZr0XEu1ZgJg5PBVcOTw5AEwKbXpNqNcx4lr2lrhxa4QR5FICmWi1Mpiaj2sHFzg0eZTEfM173a+y16lBwdio1C2YOYB7r+hEHxXvex219C3sDWviuxg7Wk4YXSAMTmj3mzvHETCS+7NYbyb2b61FzwDgeytTNRh/lg5jkcivC75pV7ttZZiwVbO8FlRuUjVr28WkHTmQd6hGPSScuo+mpQsTZC/Rb7JTtIEOcIqNHu1G+0By0I5OC2ZUyI6UkpJRKYDkqZKWUAOSpqVACoSJECK0pJSEpJSJCyiU1CAFlUrdU3K4sy1GXLl9qZXDDS8TVpo3KyFSN3pic1eUXJuZaszo6q1TdmTxP0y+yjZYxAMkHeq7nuaY0XWjKeCK61t9DM0pvYltz5geKrNEmEr3yZSOdAJ5fXJYc2TvMjk+PYsjGlRDGJ07hopCFoWez4WgefVMtdOArnoZRx9T55F3ycqRnlRuCkco3lc2RoiZl72VtWmWvEg5HdkcjmvKtoLMLPXdSDpDDlOpaRImORC9Tvi09mwk6AFx6NEn6LyO0ufWcST3qrhJ51HAfUrq9iymnL+n3K9Ul0rzPadiOzbYrO2i0NaaYMAk973zJM5ukrexrkqFvZZrIwghrKTWtHRogAc8lwd/bY1rUS0GKYPstLmiOcGXeK7+l1HeNxp+Dv1MGoisVNs9qp1gdCD0IKivC8adnpurVnYWMGZ+gA3kr567wdiZUcHDQh5BHQhWrzvy0Wmk2hXrOcKZJaXZmSI751d11zOq2v6GeM4y4Om2h9J1WoS2z/hM3Ee2eZdu8FydbaGq8y6q4niXElctbXPYcJyO7mOIPBNoB/GFD4vMt+E3jaMTiagxB2+cxzBV+wVabz6tamB7XD8KqAG1G8sY16GQsexOktDviAPQmFNeFM0jJ/y3T4NOfyBU4u1uVTj5HsXohs76DLRZ3HExrmVKbtzmvxgmNx7gBHLhBXoMrzD0XXqRVqWdxydmOo3r02VIjF2rHSiUyUSmSHyllMBSygB6VMlOlADkiRKgRTJSSgpEiQsoTVWvC1dm2d5yH6qrNmjhxvJPhE4Qc5KKI7VbfxG028e8fsoq+qqWGnnjOuquvzXlZ58mog5z8XsvJeCOp3ccbUYkIU1EZhR4U5phYIfDK2Et0aweobW8QAQq7LSd+abVq4l1MusjLG0jPHE1IjQBJHWfJJKUOXNTVlxsMcFUt9TJQm17gFWqPJ1K6mo1sZY+mJTjwtStjHFQ1CpHFQPXCybI2RRhbUAup1ANexqR1wFeX2e0Q5pO5zD/pe1x+QK9bt47wK8pvi7zZ6z6RGQPd5sPsnyyPOV1uxcsfixv88GV6uLpSRv35WL6VnolxDXl0+LwPoT5rmvUSWl9MRGRnMCeB3aK/UtDqtKm4e1ROHP4gQ4T1wrpdmLKCx1RsFlSMI3iJlruBBML0WipQcHyn7UcnXrqyKS4aONpXg8N7Kq0OAENxN7zebHajpord2WHt3YARpPOBmS0byN41XU3ls2yoJbDTwju+W7wXNWq76tlLXEFpaZY9pykGRDuPVbeDF01uZdvsgBLTDhucPqOBWPVbhdB/Y4rorW4uJc4AYzMAQJPAbs5y3LIvOge7GokGcstZUWacU+ogo1IIP8zfr/ALLV2grBzJG9tQn+p7yPlCwg8Yg0GQ3MnmrTn44ZxI8hmfl9U48E5Oj0H0fOPrzCN4aPk2foV7PK8h9HtWmyr29Rwa1oIbJiTovU7Jb6dYTTqNdxwuBjrCZXjTUS1KJTJRKCZICnAqIFOBTAkBTgUwJZQA+UJsoQBAQmlSEKNyQxqxLfL6sbm5LZe6BKzSzU8Vwe2m5qGO9rt/24N2j2bkMYdR0UjXSFEMj1+yTtc1xHmUZUzY1ZOE4JjXJ7VJUyti4U0hPlMKjOKEhpCRI8pWlUpJyomOUbylqPUTnqc2lsOKEJUb0pKa5yxyaouSK9eji3aLndr7o9YANMTVYJA4t3tJ+Y59V1dI5qre7Zb3dTllqeSlp5SjJThzZJtP4ZHjDqxpuy10cIyPXgQr93Xy6yntGuBa895k6843FM2ysDm1XPDcL2iTwcN/iueZaASDBE6jdP65eK93p42oz4dbnE1EXvH9D02jtlRc2Sx+WoaAfuFk31tV2zTTYwNa7Ik5uI4cB81yLqT2gVGgiQNDOo+icytiGa12c93wXKjyQCN0RyWbtA+Q2NTr+/FX6Tu7n5qCtZG1SC8uw7sMT4g9EUTxRd2YdnOHqVfs78Ic8icLSejR91t2W7KABwML3cXPDQMt7c5XOW1lUvqBlN0PMENZOQjIQNMghqi5q+TvbjbjoMcZkyYy+IrqbgcaThWwExIaA8tIjUmPaGoidy5y6aEUabMZ7QjJmAxicd7h7IzM9F11z3c6nSAe6RkMWcne4a5DU+Sr1GboSSflf5+cF+OKexuMvnGCe2Y0AwZc1sHoZKQXszfaAfyh7vmBC5+7q4tLq1BjO62ocbye4Gtbhbl75xGqRplCsltCzgNYAY1c7vEnpp8kOU62IdMTbF+sZniqOHAU5+plbF225tdgqMkCSIcIII4rmrBaxU9kAxqMIH2W9clMNYQ0QMUgdQFKPU92yLo0wUspgSqZEfKE1CAETHp6QhIZStR7viqeJaVSnuOhWbXolp5bivN9sQyRn3i3XHodDTNNUIXKNwnqiEALgyyOXJrWwrCpWlRJQ9ShOuSLVk0phco31eXzUfaKU80fMagSAys+8dorNZj+LXphw1YHY3zwwNk/JcPtfe9etaDZrPVc2m0Q4U8nvcJLhi1iBoDnwKs3Dsc3KpaWgDdRblluFRwzPT/hb8ekx48SzaiVXukuWUucpS6YI0K22NW1O/7fYKlQCQalQhjJnrHgXAqv6nedozqWulZwfdpMxH6T/cuspNDWhrGhrWiA1ogAcABoo2tPDeqcmrineOCX1at/fb7F8cO3xP2OSr7EVKg7141nHfiDnA9AX5eajZ6OWb7S8/0AfddxSZOm/95KyxgjMwcM6iNCYOWW7etWlz63N8ktvSK9irJjwx5X7nG0dh2U25Wq0NdxbULfINKY+6LZT/AINve+NG1mh/hJkrr3t3HcmCjK7GHFNfO7fov8FMnCtjy/aG21v4dss4DvdeyQCOhkO8CuXtjW4ZpkZEEsdkT+XdI/cr3ivdbarSyo0Oa7UH95HmvM9q9lvVakgns3tcaZIBza0nA7d+vmFuhFIyTk2crYbQDDXOhjt/wk7+nFaj7gc3Md4D4ROXEcVeuTZFtqotrNqBmLEHN7PFDmucMu8NRGXNdXYNnDZ2Mpir2mGSC4BpA+FuZyHCVYilpHNXHcLarT3iSNQRGusjVTv2OqkksDAJI77jJEwJgHdC3KL+xrhzhEmDwjn01XXhocOqlwNPyPO6WxhGb3gE6hrcvMn7KwdmWCMDiI1kAz9IXZWwYBJDiP5WOcfIBc/bLye092yVY+J1NwHkB90t2STH3DcUVmlzi5oDiQREaDUdY8Srm19sfZmMp2ZpdUqxTpNAkhzyTInXJm9Y917SPZWBqAdmQWkNaQ7dGpM6cl19G8qZrU3Agtdhl3wwCc/I5c1zsmOb1UW+PdF6lWNrxK92XGbFQbQbBeO/WdudUdm4D+UZNHJoWFIZTtVc082OIpsduLaQdpIzPD6rrbVbZxFpydJDuR5eaxmVmnE/KH1MWcGC2GnL+krfkqiiF2at30YAJaAcImBAmBMeK1brENP5vsFlU++0Pa4gH9TuVi6ryaXvoaOZBGeoIE+Iy81KK22Ivk2kKPGjEmIelUeJCAHpU1CQxSoqlEFSoUJwUlTJRk1wZlayEaKsQtxRvpNOoXD1PYsZO8Tr6eBrhqv6kY0pFpvsDToSFA673biCuTk7M1MP5b9NzRHPB+JnvWXfV4Cz0X1DqBDfzHT98lvPsbvh8lzu11xVLTQNOmIfia4YiQMjBnLgSs0NM+9isqaVq9nwXd4ul9PJg7G3WDT9bd3qr6gLeLWioA4RxIDvCF35swj+I0HeC4fVcpdey9SkGEFownE7P3pzAy03eC6qncMw7FqJyaSvR4tLj1MpSyN1e3Oy8P2MU8ksSSivUoWqu2n7bgJynECPPcs+tftmb7VppdBVaT5ArfqXVhBLjIAzyAnlquCvHZ6z0xUtFSljJJdga9xlxOga05DwyCqydi4VJPqk15bf6Jw1c2uEbtiv+nWd+DVDuzzqENcGtZhdJkiN25ZjvSDZSc6deDlPZsjhoXqps5cdS0Wes5jmUG1zgDqQaTgY6HAQYBkObnJ136POwtY93/ErUWnItNRxb0jFC6OPBCGy2XgUyyyZ01x3jStDW9m8vBxYSRDu6fZcDniE+Oqu2i8KNIxUrUmEbnVWNPkSuFvDZutd9B7mVHVKT2ltXC2H08obWaAc43jLKOC5267mpV6gabXSJqZN9s1C7g5jocD5rTFeZS5HqjtqLK3/AMml4PDvosXaPaSxWikaIry8uBZFOoYcDGRwxMFw13rGp7As96s7L/0uH1BVg7F0KI7TtHuwDFBpwMs8+6p7kdiH0fkihWpOMFlZw6Sxv3aV1Nlk0xjg8ZzCptucU6cMcRjJe78ztT8ldutnZsLSdDOfNPxIvghtl19po6OR7w+eYTroc6i7sah7p9jrwz3LQLsWQbPgm17Fjb3u6OOkc1Vk1WKHMvcFCT8C/AUNWiHZRPLw4JlV7GfxKoy5hV/8QgxTpOcN3dLY4yXGCsv8e57YoNlndVyzBt2y/edUpiBrhnDDtZG7j5qszGABgc0zmIDgCM8zOY56rpXmtUBDi2mCMsAxEEzrOUaLirsu21VK1SnWtRa9joe+ATG7C0QBiGYMeM5KeOOpySvJSXkDcFwdLVtQDczDRlJMR56hUqpotGNzg0byXQJK0LNspZxHaGrWIzxVa9R2Y3hoIaPLRa1KysZGBjWxpDQtrinyVJ1wc828q1YNZZqFR1PTtI7JkbywvjF1C07sbUpn8ZgBbmHRJMDWeMZLWk9UozyKYFyjWxdVMFmOEGVpWckgSmIfCRSQhABKJTZRKBjpSymSllIB0pJSSklRYx0pZTJSylQxxKiqtlPlMcgClheDhzg54tYnXLjPhn4KdrYAEugaS536qROTaFZSrUd8fJeb7X7PW232gtFENpUiBRc6qwU8Md5zm5uLiY6ARBXqqY5vJKh2Y9zWEWehSszMxRYGkxEn3nRzJJ8Vodgpw0BQWu2NpNL3GAEPbcAFMhU23PRa7tGUKTXn320mB3+oCVUr7Qt3Gfygk+ZgJLHePazja8RxOR6QsuTVdEbUW/t++/2JKFvkuugalOLiQRhkEQZGUKuX8Gx4x9kDFEYjHLL5rP3+qyfJGvX89ifTBcsUUcDQ1xyEDichqVDVrUmCYJ8PBTNo8G/dQWy5zWHtFp4go/g8mT/1m39F+ewu8iuERuttWHGlTyyOcTnwAGizqFWvX9t5AB0HdzHDet2y2SoxobU72HIPAzI5jinuok6NPkVrx6LDDhfqVvLJnAW27ovOnheWu7EODs3EuDz7QO6Neq7ajbPdq0yCPeaC5p6RmPFJWuUmoK8d4CPA7lLI0Jwng7Jakq4INhUtQ9xhcd0tLR4k/ZZVsuwPqNqOOGoWkYmmDkZid/tHJbLqYAzjwKoXhZ6jsBpwTTcSWnLECI13FMBlOtVp5OAqAb5wu/Q/JXbPacf+S4fmc35RKZQYffpkHoT9NVbY4kQGu6xH1zQBVrWhzpYAGCYkHEdd2UBLYq1TRzW9YP6q3RsW8hXKdnAQBFSpE5lXabUrWpyYCoSIQIilLKixJcSQySUSo8SXEgCSUkpkoxJDHyllR4kspDHykKbKJSAEqbKJTEOQmyiUAOhUbysRe0gQZ3HeN4VyUEooLOesV1NAGGlHUHLz0WiyxFX0Sod2rsfUys2xhSts4G5SSiVJRQrEDRwTk2USpUIeCllRyiUwHprmA6gHqESiUAReqM3MA6ZfRSMotboP2UsolACpEhKJQA4JwTAUspgSgolR4kYkASShRyhAitiS4kIQAY0uNCEDDGlxoQkAY0Y0ISGGJLiSISAMSXEkQmAuJGJIhAC4kYkiECDEjEhCYBiSYkIQIMSJQhABKWUIQAYkYkITAMSXEkQgBMSMSVCADElxIQgAxIxJEIAXEkQhAH//2Q=="/>
          <p:cNvSpPr>
            <a:spLocks noChangeAspect="1" noChangeArrowheads="1"/>
          </p:cNvSpPr>
          <p:nvPr/>
        </p:nvSpPr>
        <p:spPr bwMode="auto">
          <a:xfrm>
            <a:off x="104298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0"/>
              </a:spcBef>
              <a:buClrTx/>
              <a:buSzTx/>
              <a:buFontTx/>
              <a:buNone/>
            </a:pPr>
            <a:endParaRPr lang="he-IL" altLang="he-IL" sz="1800">
              <a:latin typeface="Tahoma" panose="020B0604030504040204" pitchFamily="34" charset="0"/>
            </a:endParaRPr>
          </a:p>
        </p:txBody>
      </p:sp>
      <p:pic>
        <p:nvPicPr>
          <p:cNvPr id="68613" name="Picture 5"/>
          <p:cNvPicPr>
            <a:picLocks noChangeAspect="1" noChangeArrowheads="1"/>
          </p:cNvPicPr>
          <p:nvPr/>
        </p:nvPicPr>
        <p:blipFill>
          <a:blip r:embed="rId3"/>
          <a:srcRect/>
          <a:stretch>
            <a:fillRect/>
          </a:stretch>
        </p:blipFill>
        <p:spPr bwMode="auto">
          <a:xfrm>
            <a:off x="-2225183" y="3921358"/>
            <a:ext cx="1770063" cy="117792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D:\Desktop\תמונה1.png">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2266" y="5887580"/>
            <a:ext cx="542925" cy="47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615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p:txBody>
          <a:bodyPr>
            <a:normAutofit/>
          </a:bodyPr>
          <a:lstStyle/>
          <a:p>
            <a:r>
              <a:rPr lang="he-IL"/>
              <a:t>ענף עיצוב ופרסום</a:t>
            </a:r>
            <a:endParaRPr lang="he-IL" dirty="0"/>
          </a:p>
        </p:txBody>
      </p:sp>
      <p:sp>
        <p:nvSpPr>
          <p:cNvPr id="2" name="מציין מיקום תוכן 1"/>
          <p:cNvSpPr>
            <a:spLocks noGrp="1"/>
          </p:cNvSpPr>
          <p:nvPr>
            <p:ph idx="1"/>
          </p:nvPr>
        </p:nvSpPr>
        <p:spPr>
          <a:xfrm>
            <a:off x="4773881" y="1484314"/>
            <a:ext cx="6578332" cy="4692650"/>
          </a:xfrm>
        </p:spPr>
        <p:txBody>
          <a:bodyPr/>
          <a:lstStyle/>
          <a:p>
            <a:pPr marL="0" lvl="1" indent="0">
              <a:buNone/>
            </a:pPr>
            <a:r>
              <a:rPr lang="he-IL" dirty="0"/>
              <a:t>ענף זה נותן מענה לכל המעוניינים ללמוד את רזי מקצועות העיצוב השונים שתופסים חלק יותר ויותר משמעותי בחיינו, כגון עיצוב גרפי ועיצוב פנים הבית. הענף גם יהווה כרטיס כניסה לעולם המחשבים והגרפיקה לכל המעוניין ללמוד ולעבוד בעולם הפרסום </a:t>
            </a:r>
            <a:r>
              <a:rPr lang="he-IL" dirty="0" smtClean="0"/>
              <a:t>הדיגיטלי.</a:t>
            </a:r>
          </a:p>
          <a:p>
            <a:pPr marL="0" lvl="1" indent="0">
              <a:buNone/>
            </a:pPr>
            <a:r>
              <a:rPr lang="he-IL" dirty="0" smtClean="0"/>
              <a:t>במסגרת הענף מתוכננת הקמת חטיבה ללימודי הדיגיטאל שתעניק השתלמויות בנושא החידושים בעולם הדיגיטאל.</a:t>
            </a:r>
            <a:endParaRPr lang="he-IL" dirty="0"/>
          </a:p>
          <a:p>
            <a:endParaRPr lang="he-IL" dirty="0"/>
          </a:p>
        </p:txBody>
      </p:sp>
      <p:pic>
        <p:nvPicPr>
          <p:cNvPr id="7" name="Picture Placeholder 6"/>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9939" r="29939"/>
          <a:stretch>
            <a:fillRect/>
          </a:stretch>
        </p:blipFill>
        <p:spPr/>
      </p:pic>
      <p:pic>
        <p:nvPicPr>
          <p:cNvPr id="3074" name="Picture 2" descr="D:\Desktop\תמונה1.png">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6220" y="5895330"/>
            <a:ext cx="542925" cy="47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3352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rotWithShape="1">
          <a:blip r:embed="rId2"/>
          <a:srcRect l="5447" t="26809" r="4321" b="33359"/>
          <a:stretch/>
        </p:blipFill>
        <p:spPr bwMode="auto">
          <a:xfrm>
            <a:off x="10517579" y="5831513"/>
            <a:ext cx="1674421" cy="73954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כותרת 2"/>
          <p:cNvSpPr>
            <a:spLocks noGrp="1"/>
          </p:cNvSpPr>
          <p:nvPr>
            <p:ph type="title"/>
          </p:nvPr>
        </p:nvSpPr>
        <p:spPr/>
        <p:txBody>
          <a:bodyPr>
            <a:normAutofit fontScale="90000"/>
          </a:bodyPr>
          <a:lstStyle/>
          <a:p>
            <a:r>
              <a:rPr lang="he-IL" dirty="0"/>
              <a:t>בית הספר להיי טק וסייבר של המכללה הטכנולוגית</a:t>
            </a:r>
            <a:r>
              <a:rPr lang="en-US" dirty="0"/>
              <a:t/>
            </a:r>
            <a:br>
              <a:rPr lang="en-US" dirty="0"/>
            </a:br>
            <a:endParaRPr lang="he-IL" dirty="0"/>
          </a:p>
        </p:txBody>
      </p:sp>
      <p:sp>
        <p:nvSpPr>
          <p:cNvPr id="39939" name="מציין מיקום תוכן 1"/>
          <p:cNvSpPr>
            <a:spLocks noGrp="1"/>
          </p:cNvSpPr>
          <p:nvPr>
            <p:ph idx="1"/>
          </p:nvPr>
        </p:nvSpPr>
        <p:spPr>
          <a:xfrm>
            <a:off x="4773881" y="1484314"/>
            <a:ext cx="6578332" cy="4692650"/>
          </a:xfrm>
        </p:spPr>
        <p:txBody>
          <a:bodyPr>
            <a:normAutofit/>
          </a:bodyPr>
          <a:lstStyle/>
          <a:p>
            <a:pPr lvl="1"/>
            <a:r>
              <a:rPr lang="he-IL" altLang="he-IL" dirty="0"/>
              <a:t>בהמשך להודעות ראש הממשלה וראש העיר על הפיכתה של העיר באר שבע לבירת הסייבר המדור להכשרה מקצועית נערך בהתאם .</a:t>
            </a:r>
          </a:p>
          <a:p>
            <a:pPr lvl="1"/>
            <a:r>
              <a:rPr lang="he-IL" altLang="he-IL" dirty="0" smtClean="0"/>
              <a:t>הענף למקצועות </a:t>
            </a:r>
            <a:r>
              <a:rPr lang="he-IL" altLang="he-IL" dirty="0"/>
              <a:t>ההיי טק יוביל את השינוי ההולך וקורה היום בדרום בעקבות ירידת מחנות צה"ל דרומה, ויהווה מרכז להכשרה של עובדים בענף ההיי-טק בדרום.</a:t>
            </a:r>
            <a:endParaRPr lang="en-US" altLang="he-IL" dirty="0"/>
          </a:p>
          <a:p>
            <a:pPr lvl="1"/>
            <a:r>
              <a:rPr lang="he-IL" altLang="he-IL" dirty="0"/>
              <a:t>הענף יהיה מחובר לקהילת ההייטק המתפתחת ויענה על צרכיה כולל קורסים שונים בעולם הסייבר, פיתוח, </a:t>
            </a:r>
            <a:r>
              <a:rPr lang="he-IL" altLang="he-IL" dirty="0" smtClean="0"/>
              <a:t>ניהול רשתות</a:t>
            </a:r>
            <a:r>
              <a:rPr lang="he-IL" altLang="he-IL" dirty="0"/>
              <a:t> </a:t>
            </a:r>
            <a:r>
              <a:rPr lang="he-IL" altLang="he-IL" dirty="0" smtClean="0"/>
              <a:t>ותחזוקת תקשורת (</a:t>
            </a:r>
            <a:r>
              <a:rPr lang="en-US" altLang="he-IL" dirty="0" smtClean="0"/>
              <a:t>MCSA</a:t>
            </a:r>
            <a:r>
              <a:rPr lang="he-IL" altLang="he-IL" dirty="0" smtClean="0"/>
              <a:t>), הבטחת איכות תוכנה (</a:t>
            </a:r>
            <a:r>
              <a:rPr lang="en-US" altLang="he-IL" dirty="0" smtClean="0"/>
              <a:t>QA</a:t>
            </a:r>
            <a:r>
              <a:rPr lang="he-IL" altLang="he-IL" dirty="0" smtClean="0"/>
              <a:t>), בקרת איכות תוכנה (</a:t>
            </a:r>
            <a:r>
              <a:rPr lang="en-US" altLang="he-IL" dirty="0" smtClean="0"/>
              <a:t>QC</a:t>
            </a:r>
            <a:r>
              <a:rPr lang="he-IL" altLang="he-IL" dirty="0" smtClean="0"/>
              <a:t>) ועוד..</a:t>
            </a:r>
            <a:endParaRPr lang="he-IL" altLang="he-IL" dirty="0"/>
          </a:p>
        </p:txBody>
      </p:sp>
      <p:pic>
        <p:nvPicPr>
          <p:cNvPr id="6" name="Picture Placeholder 5"/>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45509" r="9353"/>
          <a:stretch/>
        </p:blipFill>
        <p:spPr>
          <a:xfrm>
            <a:off x="0" y="0"/>
            <a:ext cx="3954463" cy="6570663"/>
          </a:xfrm>
        </p:spPr>
      </p:pic>
      <p:sp>
        <p:nvSpPr>
          <p:cNvPr id="39942" name="AutoShape 4" descr="תוצאת תמונה עבור גב ים נגב"/>
          <p:cNvSpPr>
            <a:spLocks noChangeAspect="1" noChangeArrowheads="1"/>
          </p:cNvSpPr>
          <p:nvPr/>
        </p:nvSpPr>
        <p:spPr bwMode="auto">
          <a:xfrm>
            <a:off x="104298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0"/>
              </a:spcBef>
              <a:buClrTx/>
              <a:buSzTx/>
              <a:buFontTx/>
              <a:buNone/>
            </a:pPr>
            <a:endParaRPr lang="he-IL" altLang="he-IL" sz="1800">
              <a:latin typeface="Tahoma" panose="020B0604030504040204" pitchFamily="34" charset="0"/>
            </a:endParaRPr>
          </a:p>
        </p:txBody>
      </p:sp>
      <p:sp>
        <p:nvSpPr>
          <p:cNvPr id="39943" name="AutoShape 6" descr="תוצאת תמונה עבור גב ים נגב"/>
          <p:cNvSpPr>
            <a:spLocks noChangeAspect="1" noChangeArrowheads="1"/>
          </p:cNvSpPr>
          <p:nvPr/>
        </p:nvSpPr>
        <p:spPr bwMode="auto">
          <a:xfrm>
            <a:off x="105822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cs typeface="Arial" panose="020B0604020202020204" pitchFamily="34" charset="0"/>
              </a:defRPr>
            </a:lvl9pPr>
          </a:lstStyle>
          <a:p>
            <a:pPr eaLnBrk="1" hangingPunct="1">
              <a:spcBef>
                <a:spcPct val="0"/>
              </a:spcBef>
              <a:buClrTx/>
              <a:buSzTx/>
              <a:buFontTx/>
              <a:buNone/>
            </a:pPr>
            <a:endParaRPr lang="he-IL" altLang="he-IL" sz="1800">
              <a:latin typeface="Tahoma" panose="020B0604030504040204" pitchFamily="34" charset="0"/>
            </a:endParaRPr>
          </a:p>
        </p:txBody>
      </p:sp>
      <p:pic>
        <p:nvPicPr>
          <p:cNvPr id="4098" name="Picture 2" descr="D:\Desktop\תמונה1.png">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9982" y="5963954"/>
            <a:ext cx="542925" cy="47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4866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normAutofit/>
          </a:bodyPr>
          <a:lstStyle/>
          <a:p>
            <a:r>
              <a:rPr lang="he-IL"/>
              <a:t>פרויקט מסע</a:t>
            </a:r>
            <a:endParaRPr lang="en-US" dirty="0"/>
          </a:p>
        </p:txBody>
      </p:sp>
      <p:sp>
        <p:nvSpPr>
          <p:cNvPr id="236547" name="Rectangle 3"/>
          <p:cNvSpPr>
            <a:spLocks noGrp="1" noChangeArrowheads="1"/>
          </p:cNvSpPr>
          <p:nvPr>
            <p:ph idx="1"/>
          </p:nvPr>
        </p:nvSpPr>
        <p:spPr>
          <a:xfrm>
            <a:off x="4773881" y="1484314"/>
            <a:ext cx="6578332" cy="4692650"/>
          </a:xfrm>
        </p:spPr>
        <p:txBody>
          <a:bodyPr>
            <a:normAutofit fontScale="92500" lnSpcReduction="10000"/>
          </a:bodyPr>
          <a:lstStyle/>
          <a:p>
            <a:pPr lvl="1"/>
            <a:r>
              <a:rPr lang="he-IL" altLang="he-IL" dirty="0"/>
              <a:t>פרויקט משותף לממשלת ישראל והסוכנות היהודית ותחילתו בשנת 2005.</a:t>
            </a:r>
            <a:endParaRPr lang="en-US" altLang="he-IL" dirty="0"/>
          </a:p>
          <a:p>
            <a:pPr lvl="1"/>
            <a:r>
              <a:rPr lang="he-IL" altLang="he-IL" dirty="0"/>
              <a:t>עיקרו לתת אפשרות לכל צעיר יהודי בגילאים, (מכל העולם) לחיות בישראל בין 5–10 חודשים בסטאטוס של תייר.</a:t>
            </a:r>
            <a:endParaRPr lang="en-US" altLang="he-IL" dirty="0"/>
          </a:p>
          <a:p>
            <a:pPr lvl="1"/>
            <a:r>
              <a:rPr lang="he-IL" altLang="he-IL" dirty="0"/>
              <a:t>במהלך התקופה, צעיר נחשף לשפה עברית, מורשת ישראל, היסטוריה עם היהודי והכרות  עם בני גילו – הישראלים.</a:t>
            </a:r>
            <a:endParaRPr lang="en-US" altLang="he-IL" dirty="0"/>
          </a:p>
          <a:p>
            <a:pPr lvl="1"/>
            <a:r>
              <a:rPr lang="he-IL" altLang="he-IL" dirty="0"/>
              <a:t>במכללה, פרויקט מסע התחיל לפעול בשנת 2008 עם בתחומי עיצוב גרפי ובנייה ועיצוב האתרים באינטרנט, צילום, הכנה למבחן רישוי בישראל לרופאים.</a:t>
            </a:r>
          </a:p>
          <a:p>
            <a:pPr lvl="1"/>
            <a:r>
              <a:rPr lang="he-IL" altLang="he-IL" dirty="0"/>
              <a:t>אחוז גבוה מהבוגרים מחליט לקבל אזרחות ישראלית ו"עושה" עליה.</a:t>
            </a:r>
          </a:p>
        </p:txBody>
      </p:sp>
      <p:pic>
        <p:nvPicPr>
          <p:cNvPr id="5" name="Picture Placeholder 4"/>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53313" r="6569"/>
          <a:stretch/>
        </p:blipFill>
        <p:spPr>
          <a:xfrm>
            <a:off x="0" y="0"/>
            <a:ext cx="3954463" cy="6570663"/>
          </a:xfrm>
        </p:spPr>
      </p:pic>
    </p:spTree>
    <p:extLst>
      <p:ext uri="{BB962C8B-B14F-4D97-AF65-F5344CB8AC3E}">
        <p14:creationId xmlns:p14="http://schemas.microsoft.com/office/powerpoint/2010/main" val="3245392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6547"/>
                                        </p:tgtEl>
                                        <p:attrNameLst>
                                          <p:attrName>style.visibility</p:attrName>
                                        </p:attrNameLst>
                                      </p:cBhvr>
                                      <p:to>
                                        <p:strVal val="visible"/>
                                      </p:to>
                                    </p:set>
                                    <p:animEffect transition="in" filter="fade">
                                      <p:cBhvr>
                                        <p:cTn id="7" dur="2000"/>
                                        <p:tgtEl>
                                          <p:spTgt spid="236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he-IL" dirty="0"/>
              <a:t>תקצוב מערכת החינוך וההשכלה האקדמית והטכנולוגית </a:t>
            </a:r>
            <a:r>
              <a:rPr lang="he-IL" dirty="0" smtClean="0"/>
              <a:t>ללומד</a:t>
            </a:r>
            <a:endParaRPr lang="he-IL"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777553513"/>
              </p:ext>
            </p:extLst>
          </p:nvPr>
        </p:nvGraphicFramePr>
        <p:xfrm>
          <a:off x="839788" y="1484313"/>
          <a:ext cx="10512425" cy="4692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50096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27464" y="2045525"/>
            <a:ext cx="1294410" cy="3859481"/>
          </a:xfrm>
          <a:prstGeom prst="rect">
            <a:avLst/>
          </a:prstGeom>
          <a:solidFill>
            <a:srgbClr val="D7D7D7"/>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he-IL"/>
          </a:p>
        </p:txBody>
      </p:sp>
      <p:sp>
        <p:nvSpPr>
          <p:cNvPr id="4" name="Title 3"/>
          <p:cNvSpPr>
            <a:spLocks noGrp="1"/>
          </p:cNvSpPr>
          <p:nvPr>
            <p:ph type="title"/>
          </p:nvPr>
        </p:nvSpPr>
        <p:spPr>
          <a:xfrm>
            <a:off x="-334279" y="484970"/>
            <a:ext cx="8651592" cy="691777"/>
          </a:xfrm>
        </p:spPr>
        <p:txBody>
          <a:bodyPr>
            <a:normAutofit/>
          </a:bodyPr>
          <a:lstStyle/>
          <a:p>
            <a:r>
              <a:rPr lang="he-IL" dirty="0" smtClean="0"/>
              <a:t>הארנונה בישראל</a:t>
            </a:r>
            <a:endParaRPr lang="he-IL"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553448213"/>
              </p:ext>
            </p:extLst>
          </p:nvPr>
        </p:nvGraphicFramePr>
        <p:xfrm>
          <a:off x="839788" y="1484313"/>
          <a:ext cx="10512425" cy="4692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968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2691</TotalTime>
  <Words>1560</Words>
  <Application>Microsoft Office PowerPoint</Application>
  <PresentationFormat>מותאם אישית</PresentationFormat>
  <Paragraphs>168</Paragraphs>
  <Slides>31</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31</vt:i4>
      </vt:variant>
    </vt:vector>
  </HeadingPairs>
  <TitlesOfParts>
    <vt:vector size="32" baseType="lpstr">
      <vt:lpstr>Office Theme</vt:lpstr>
      <vt:lpstr>מצגת של PowerPoint</vt:lpstr>
      <vt:lpstr>שנים של מצוינות טכנולוגית</vt:lpstr>
      <vt:lpstr>שנים של מצוינות טכנולוגית</vt:lpstr>
      <vt:lpstr>מיהו הנדסאי?</vt:lpstr>
      <vt:lpstr>מאפייני הלימודים</vt:lpstr>
      <vt:lpstr>מסלולי הלימודים</vt:lpstr>
      <vt:lpstr>אפשרויות תעסוקה</vt:lpstr>
      <vt:lpstr>תחומי פעילות שנתית במכללה </vt:lpstr>
      <vt:lpstr>סטטיסטיקה</vt:lpstr>
      <vt:lpstr>מסלולי לימוד בהנדסאים   החטיבה ללימודי כימיה</vt:lpstr>
      <vt:lpstr>מסלולי לימוד בהנדסאים  החטיבה ללימודי טכנולוגיה</vt:lpstr>
      <vt:lpstr>מסלולי לימוד בהנדסאים    החטיבה לתכנון ועיצוב</vt:lpstr>
      <vt:lpstr>מסלולי לימוד בהנדסאים  החטיבה לניהול ומחשוב</vt:lpstr>
      <vt:lpstr>פרויקטים מיוחדים</vt:lpstr>
      <vt:lpstr>פרויקט הנדסאי מכונות מגמת משנה אנרגיה התמחות גז טבעי</vt:lpstr>
      <vt:lpstr>פרויקט הנדסאים בשיתוף אינטל</vt:lpstr>
      <vt:lpstr>פרויקט הנדסאים בשיתוף הקמ"ג</vt:lpstr>
      <vt:lpstr>מגזר בדואי - פרויקט שילוב / אשב"ל</vt:lpstr>
      <vt:lpstr>מגזר חרדי - גברים</vt:lpstr>
      <vt:lpstr>המגזר החרדי - נשים</vt:lpstr>
      <vt:lpstr>הכוון תעסוקתי </vt:lpstr>
      <vt:lpstr>המדור לתכניות מיוחדות, הכשרה והשתלמויות</vt:lpstr>
      <vt:lpstr>מצגת של PowerPoint</vt:lpstr>
      <vt:lpstr>המרכז להכשרה והשתלמויות</vt:lpstr>
      <vt:lpstr>ענף התעשייה</vt:lpstr>
      <vt:lpstr>ענף הניהול, בטיחות ונגישות</vt:lpstr>
      <vt:lpstr>ענף עיצוב ופרסום</vt:lpstr>
      <vt:lpstr>בית הספר להיי טק וסייבר של המכללה הטכנולוגית </vt:lpstr>
      <vt:lpstr>פרויקט מסע</vt:lpstr>
      <vt:lpstr>תקצוב מערכת החינוך וההשכלה האקדמית והטכנולוגית ללומד</vt:lpstr>
      <vt:lpstr>הארנונה בישראל</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Sasha Dounaevski</dc:creator>
  <cp:lastModifiedBy>start</cp:lastModifiedBy>
  <cp:revision>102</cp:revision>
  <cp:lastPrinted>2017-01-23T09:40:03Z</cp:lastPrinted>
  <dcterms:created xsi:type="dcterms:W3CDTF">2017-01-15T15:32:32Z</dcterms:created>
  <dcterms:modified xsi:type="dcterms:W3CDTF">2017-03-26T09:30:40Z</dcterms:modified>
</cp:coreProperties>
</file>